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3" r:id="rId1"/>
    <p:sldMasterId id="2147483911" r:id="rId2"/>
  </p:sldMasterIdLst>
  <p:notesMasterIdLst>
    <p:notesMasterId r:id="rId20"/>
  </p:notesMasterIdLst>
  <p:sldIdLst>
    <p:sldId id="273" r:id="rId3"/>
    <p:sldId id="259" r:id="rId4"/>
    <p:sldId id="263" r:id="rId5"/>
    <p:sldId id="269" r:id="rId6"/>
    <p:sldId id="271" r:id="rId7"/>
    <p:sldId id="275" r:id="rId8"/>
    <p:sldId id="274" r:id="rId9"/>
    <p:sldId id="270" r:id="rId10"/>
    <p:sldId id="258" r:id="rId11"/>
    <p:sldId id="276" r:id="rId12"/>
    <p:sldId id="265" r:id="rId13"/>
    <p:sldId id="279" r:id="rId14"/>
    <p:sldId id="282" r:id="rId15"/>
    <p:sldId id="281" r:id="rId16"/>
    <p:sldId id="287" r:id="rId17"/>
    <p:sldId id="284" r:id="rId18"/>
    <p:sldId id="28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8E8"/>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5" autoAdjust="0"/>
    <p:restoredTop sz="94660"/>
  </p:normalViewPr>
  <p:slideViewPr>
    <p:cSldViewPr snapToGrid="0">
      <p:cViewPr varScale="1">
        <p:scale>
          <a:sx n="87" d="100"/>
          <a:sy n="87" d="100"/>
        </p:scale>
        <p:origin x="1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13.958"/>
    </inkml:context>
    <inkml:brush xml:id="br0">
      <inkml:brushProperty name="width" value="0.1" units="cm"/>
      <inkml:brushProperty name="height" value="0.1" units="cm"/>
      <inkml:brushProperty name="color" value="#DA0C07"/>
      <inkml:brushProperty name="inkEffects" value="lava"/>
      <inkml:brushProperty name="anchorX" value="0"/>
      <inkml:brushProperty name="anchorY" value="0"/>
      <inkml:brushProperty name="scaleFactor" value="0.5"/>
    </inkml:brush>
  </inkml:definitions>
  <inkml:trace contextRef="#ctx0" brushRef="#br0">197 173 1839 0 0,'-2'4'5918'0'0,"0"1"-5405"0"0,0 1 382 0 0,0 1 398 0 0,0 1-342 0 0,-1 1-490 0 0,1 0 35 0 0,1 0-73 0 0,0 1-22 0 0,0 0 0 0 0,1 0-66 0 0,0 3 382 0 0,1 4-197 0 0,0 2-334 0 0,1 0 104 0 0,0 1-58 0 0,1 0-65 0 0,1 6 186 0 0,0 7-131 0 0,0 9-58 0 0,0 11-84 0 0,-3 11-4 0 0,-2 2-10 0 0,-2-3-76 0 0,-3 6 20 0 0,-3 1-112 0 0,-4-1 47 0 0,-2 0 64 0 0,-3-4-21 0 0,1-8 12 0 0,0-9 0 0 0,2-10 0 0 0,2-7 0 0 0,-1-5 0 0 0,3-7 94 0 0,0-4-121 0 0,1-6 134 0 0,2-5-134 0 0,0-9 40 0 0,1-8-13 0 0,2-11 0 0 0,3-10 0 0 0,1-10 0 0 0,3-8-84 0 0,3-11 108 0 0,2-9-36 0 0,1-7 12 0 0,0 4 0 0 0,-1 6 0 0 0,-2 8 0 0 0,0 9 0 0 0,2-1 0 0 0,1-1 0 0 0,2 1 0 0 0,2 1 0 0 0,0 5 0 0 0,-1 5 0 0 0,2 2 0 0 0,2 1 0 0 0,3-2 0 0 0,2 1 0 0 0,-1 4 0 0 0,-1 6 0 0 0,0 2 0 0 0,1 5 0 0 0,1 7 0 0 0,-1 5 0 0 0,0 7 75 0 0,-1 6 16 0 0,-1 4-10 0 0,2 8 92 0 0,4 10-6 0 0,4 12 44 0 0,4 15-18 0 0,5 15-20 0 0,-1 5-95 0 0,-3 2-78 0 0,2 10 98 0 0,-1 10-47 0 0,0 9 33 0 0,-2 6-25 0 0,-4 4-67 0 0,-6-10 18 0 0,-6-12 65 0 0,-6-2-96 0 0,-4-12 115 0 0,-5-11-118 0 0,-4-3 120 0 0,-2-5 104 0 0,-1-9-18 0 0,0-8 16 0 0,0-8-156 0 0,-1-5-917 0 0,2-8 943 0 0,2-9-232 0 0,4-10 162 0 0,0 0 1 0 0,-1 0-1 0 0,1 0 1 0 0,0 0-1 0 0,0 1 1 0 0,0-1-1 0 0,0 0 0 0 0,0 0 1 0 0,0 0-1 0 0,0 0 1 0 0,0 0-1 0 0,0 0 1 0 0,0 0-1 0 0,0 0 1 0 0,0 0-1 0 0,0 0 1 0 0,0 0-1 0 0,0 0 0 0 0,0 0 1 0 0,-1 0-1 0 0,1 1 1 0 0,0-1-1 0 0,0 0 1 0 0,0 0-1 0 0,0 0 1 0 0,0 0-1 0 0,0 0 0 0 0,0 0 1 0 0,0 0-1 0 0,0 0 1 0 0,-1 0-1 0 0,1 0 1 0 0,0 0-1 0 0,0 0 1 0 0,0 0-1 0 0,0 0 1 0 0,0 0-1 0 0,0 0 0 0 0,0 0 1 0 0,0-1-1 0 0,0 1 1 0 0,0 0-1 0 0,-1 0 1 0 0,1 0-1 0 0,0 0 1 0 0,0 0-1 0 0,0 0 0 0 0,0 0 1 0 0,-2-14-140 0 0,2-15 98 0 0,2-10 43 0 0,1-4-95 0 0,2-11 119 0 0,0-11-120 0 0,2-13 8 0 0,0-2 34 0 0,0 2 59 0 0,0 5-137 0 0,-1 1 167 0 0,1-10-53 0 0,0 4 18 0 0,0 3 0 0 0,0-2 0 0 0,0 8 0 0 0,0 7 0 0 0,1 2 0 0 0,-1 9 0 0 0,0 6 0 0 0,0 8 0 0 0,0 5 0 0 0,1 5 0 0 0,0 3 112 0 0,2 0 43 0 0,1 2-99 0 0,-1 3 47 0 0,1 1 86 0 0,1 4-56 0 0,2 3-5 0 0,1 4 42 0 0,0 6-90 0 0,-1 4 26 0 0,-2 4-10 0 0,0 4 28 0 0,0 5 151 0 0,0 3-191 0 0,0 2 9 0 0,3 8 70 0 0,0 2-114 0 0,0 3-49 0 0,0 2 124 0 0,0 2-156 0 0,1 1 160 0 0,0 2-160 0 0,3 10 132 0 0,4 9-124 0 0,2 9 36 0 0,1 6 63 0 0,1 1-96 0 0,-1-3 106 0 0,-5-9-106 0 0,-4-12 31 0 0,-4-10-10 0 0,-4-11 0 0 0,-2-5 0 0 0,-3-7 75 0 0,-1-6-96 0 0,-2-6 115 0 0,0-3-24 0 0,-3-4-85 0 0,-1-4 28 0 0,-3-7-106 0 0,-4-9 120 0 0,0-7-125 0 0,0-5 122 0 0,0-12-36 0 0,2-5 12 0 0,1-2 0 0 0,1-10-214 0 0,1-1 191 0 0,1 0-124 0 0,3-6-123 0 0,2-6-94 0 0,6-23-620 0 0,2-1 1068 0 0,3 3-266 0 0,1 8 181 0 0,0 15-10 0 0,-2 18-82 0 0,-2 18 120 0 0,-2 15-134 0 0,-1 11 274 0 0,-5 9-155 0 0,-1 1 0 0 0,0 0 0 0 0,0 0 1 0 0,1 0-1 0 0,-1 0 0 0 0,0 0 1 0 0,1 0-1 0 0,-1 0 0 0 0,0 0 1 0 0,0-1-1 0 0,1 1 0 0 0,-1 0 1 0 0,0 0-1 0 0,1 1 0 0 0,-1-1 0 0 0,0 0 1 0 0,1 0-1 0 0,-1 0 0 0 0,0 0 1 0 0,0 0-1 0 0,1 0 0 0 0,-1 0 1 0 0,0 0-1 0 0,0 0 0 0 0,1 1 1 0 0,9 6 96 0 0,0 6 84 0 0,2 4-25 0 0,0 4 0 0 0,3 9 94 0 0,4 10-242 0 0,4 13 205 0 0,0 3-189 0 0,1 1 53 0 0,1 0-17 0 0,-2-1 10 0 0,1 0-4 0 0,-1 0 2 0 0,-1 0 0 0 0,0 0-93 0 0,-1 0 120 0 0,0 0-134 0 0,0-3 134 0 0,-2-4-134 0 0,2 2 40 0 0,1-2-13 0 0,1-2-84 0 0,0-5-610 0 0,-5-9 523 0 0,-4-10-8862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31.444"/>
    </inkml:context>
    <inkml:brush xml:id="br0">
      <inkml:brushProperty name="width" value="0.1" units="cm"/>
      <inkml:brushProperty name="height" value="0.1" units="cm"/>
      <inkml:brushProperty name="color" value="#DA0C07"/>
      <inkml:brushProperty name="inkEffects" value="lava"/>
      <inkml:brushProperty name="anchorX" value="-21119.34375"/>
      <inkml:brushProperty name="anchorY" value="-1399.27869"/>
      <inkml:brushProperty name="scaleFactor" value="0.5"/>
    </inkml:brush>
  </inkml:definitions>
  <inkml:trace contextRef="#ctx0" brushRef="#br0">240 1550 8751 0 0,'0'0'0'0'0,"-11"14"952"0"0,-9 12-1110 0 0,-1 2 316 0 0,-6 6 664 0 0,-3 4 894 0 0,-2-1-831 0 0,2-3-630 0 0,4-6 495 0 0,7-8 269 0 0,6-6-667 0 0,5-7 19 0 0,6-5-67 0 0,4-4-27 0 0,4-3-4 0 0,4-2 37 0 0,2-3-2 0 0,3-2 2 0 0,3-2 2 0 0,2-2-9 0 0,8-6 357 0 0,11-9-159 0 0,13-12-26 0 0,18-12-28 0 0,6-3-290 0 0,3 0 76 0 0,7-3-41 0 0,2-1-65 0 0,17-12 149 0 0,20-14-47 0 0,2-1-121 0 0,0 2 40 0 0,11-11-20 0 0,-9 4-149 0 0,-10 4 42 0 0,-10 7-21 0 0,-9 7 0 0 0,12-6 0 0 0,-7 5 0 0 0,-6 6 0 0 0,-10 8 0 0 0,-11 9 75 0 0,-10 6-96 0 0,-10 8 31 0 0,-8 5-10 0 0,-7 5 75 0 0,-5 5-97 0 0,-4 4 33 0 0,-4 4 64 0 0,-5 4-97 0 0,-4 4 33 0 0,-5 3-11 0 0,-5 3 0 0 0,-5 1-131 0 0,-3 2-74 0 0,-2 3-52 0 0,-2 3 124 0 0,-3 3-54 0 0,-1 1-950 0 0,-3 1-826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34.356"/>
    </inkml:context>
    <inkml:brush xml:id="br0">
      <inkml:brushProperty name="width" value="0.1" units="cm"/>
      <inkml:brushProperty name="height" value="0.1" units="cm"/>
      <inkml:brushProperty name="color" value="#DA0C07"/>
      <inkml:brushProperty name="inkEffects" value="lava"/>
      <inkml:brushProperty name="anchorX" value="-24048.92188"/>
      <inkml:brushProperty name="anchorY" value="-541.31146"/>
      <inkml:brushProperty name="scaleFactor" value="0.5"/>
    </inkml:brush>
  </inkml:definitions>
  <inkml:trace contextRef="#ctx0" brushRef="#br0">1415 113 7367 0 0,'0'0'0'0'0,"-3"-2"800"0"0,-4-5-933 0 0,-2-4 938 0 0,-4-2 590 0 0,-4-3-782 0 0,-4-1-663 0 0,-1 3 188 0 0,0 2 254 0 0,-4 2 383 0 0,1 3-524 0 0,0 4 494 0 0,-6 3 730 0 0,-6 3-414 0 0,-2 4-684 0 0,-2 1 210 0 0,-6 4 168 0 0,1 2-682 0 0,1 2 203 0 0,-6 6 1 0 0,-5 8-239 0 0,-12 13-21 0 0,-1 4-4 0 0,2 4-13 0 0,3 1 0 0 0,4 0 75 0 0,2 1-96 0 0,3 0 31 0 0,2-1 74 0 0,3-1 116 0 0,3-1-9 0 0,3-3 24 0 0,4-1-1 0 0,5-3 21 0 0,4-2 4 0 0,5-3-1 0 0,4-3 2 0 0,5-4-102 0 0,4 2 150 0 0,5-3-199 0 0,4-3-89 0 0,6-1 21 0 0,6-4-21 0 0,4-3 0 0 0,-8-17 0 0 0,-1 1 0 0 0,1-1 0 0 0,-1 1 0 0 0,7 2 0 0 0,19 7-84 0 0,5-4 108 0 0,14-2-120 0 0,4-2 120 0 0,3-2-36 0 0,6 0 12 0 0,-1 0 0 0 0,-5 0 0 0 0,-4 1 0 0 0,-6 0 0 0 0,-6 2 0 0 0,-4 1 0 0 0,2 4 0 0 0,0 4 0 0 0,-1 4 0 0 0,-4 1 0 0 0,-5 1 75 0 0,-6-1-96 0 0,-7 0 31 0 0,-4 0 65 0 0,-5 0-96 0 0,-4 1 106 0 0,-2 0-106 0 0,-4 0 106 0 0,-2 1-106 0 0,-3 0 31 0 0,-1 1-10 0 0,-6 2-130 0 0,-1 0 18 0 0,-2-2-14 0 0,-4 0-160 0 0,-5-2 16 0 0,-2-3 154 0 0,0-4-98 0 0,1-5 27 0 0,1-3-4 0 0,-4-5-290 0 0,-12-9-552 0 0,1-3 1063 0 0,4-3-344 0 0,4-2 54 0 0,8 0 312 0 0,7 1-187 0 0,6 2 162 0 0,7 1-134 0 0,4 2 134 0 0,4 1-134 0 0,5-1 134 0 0,6-1-41 0 0,7-1 257 0 0,8-2-4 0 0,2-1-134 0 0,1 0-13 0 0,1 0-21 0 0,-2-1-5 0 0,6-4-2 0 0,0-2-74 0 0,-1-3 104 0 0,4-7-118 0 0,0-1 120 0 0,-2-2-120 0 0,6-7 36 0 0,5-5-12 0 0,5-5-205 0 0,-1 2 133 0 0,-5 4-51 0 0,-4 5 11 0 0,-6 5 56 0 0,-5 5 59 0 0,-5 4-135 0 0,-1 1 92 0 0,-1-1 44 0 0,-4 5-89 0 0,-3 4 106 0 0,-6 5-32 0 0,-3 5 11 0 0,-3 5 196 0 0,-2 1 112 0 0,-4 8 56 0 0,-1 3-252 0 0,-1 2 84 0 0,-1 5 66 0 0,-3 5-242 0 0,0 2 112 0 0,0 1-154 0 0,1 0 113 0 0,0 0-112 0 0,1 0 31 0 0,1 0 65 0 0,0 5-96 0 0,1 0 115 0 0,1 0-118 0 0,2 0 36 0 0,1 0-12 0 0,3 4 0 0 0,3 4 0 0 0,5 0 0 0 0,3 0 0 0 0,0-7 0 0 0,0-5 0 0 0,0-8 0 0 0,0-7 122 0 0,-12-9-109 0 0,-1 0 0 0 0,0 1 1 0 0,0-1-1 0 0,0 0 1 0 0,1 0-1 0 0,-1 0 1 0 0,0 0-1 0 0,0-1 1 0 0,1 1-1 0 0,-1 0 0 0 0,1-1 1 0 0,14-6 41 0 0,-1-5-54 0 0,0-8 87 0 0,1-2-35 0 0,-1-1-63 0 0,-1-1 20 0 0,-1 2-10 0 0,0-4 0 0 0,0 0-112 0 0,0 2 51 0 0,0-3-199 0 0,1-2-77 0 0,0-4 30 0 0,-1 0 23 0 0,-2 2 157 0 0,-3 4 127 0 0,-2 7-24 0 0,-3 6 127 0 0,-2 5 17 0 0,-2 4 20 0 0,1 2 197 0 0,-1 3-6 0 0,-2 4-70 0 0,-1 4-81 0 0,0 3-92 0 0,0 2 16 0 0,-1 6 87 0 0,2 1-132 0 0,1 1 15 0 0,1 6 32 0 0,1 5-53 0 0,3 8 26 0 0,1 1-93 0 0,1-1 26 0 0,0-1-12 0 0,1-2 0 0 0,1 2 0 0 0,3 2 0 0 0,3 1 0 0 0,0-4 0 0 0,0-6 0 0 0,-2-9 0 0 0,0-8 0 0 0,0-7 0 0 0,1-7 0 0 0,1-5-74 0 0,1-6 95 0 0,6-9-144 0 0,1-7 43 0 0,3-3 96 0 0,-1-3-144 0 0,-1-2 160 0 0,0 0-160 0 0,0-1 11 0 0,-2 0-6 0 0,0 1-14 0 0,-2 1 2 0 0,0 1 65 0 0,-1 1-1 0 0,-1 1 4 0 0,1-5 3 0 0,-1 1 75 0 0,-1 1-22 0 0,-1 0 11 0 0,-3 4 75 0 0,0 3-96 0 0,-2 5 237 0 0,-1 4-70 0 0,-2 5-72 0 0,-2 4 75 0 0,-2 4 131 0 0,0 2-20 0 0,5 3 27 0 0,4 5-57 0 0,6 7-47 0 0,1 7-102 0 0,0 3 14 0 0,-3 3-107 0 0,0 6 119 0 0,-1 6-59 0 0,-2 6 18 0 0,-3 6-2 0 0,-2 0 0 0 0,-3-3-74 0 0,-2 3 114 0 0,-2-4-38 0 0,-1-6-4 0 0,0-2 42 0 0,-1-6 24 0 0,0-9-155 0 0,1-7 160 0 0,0-7-90 0 0,0-4-48 0 0,1-4 15 0 0,1-4-10 0 0,1-5 0 0 0,3-5 0 0 0,0-4 0 0 0,3-11-196 0 0,1-5 159 0 0,0-2-58 0 0,1 0 15 0 0,1 0-56 0 0,0 2-2 0 0,0 2-4 0 0,5-4-132 0 0,-1 2 214 0 0,2 2-70 0 0,2-2 26 0 0,0 3 10 0 0,0 4 108 0 0,0 4-142 0 0,-1 4 160 0 0,-1 3-48 0 0,-1 3 16 0 0,1 3 0 0 0,1 3 0 0 0,2 5 0 0 0,-1 3 75 0 0,-2 5-12 0 0,2 6 110 0 0,2 7-9 0 0,2 7-9 0 0,-1 1-95 0 0,-2 0 26 0 0,2 2-14 0 0,-3-2-84 0 0,0-3 108 0 0,2 0-120 0 0,3-2 36 0 0,4-3 63 0 0,-1-3-96 0 0,-1-6 31 0 0,3-5-10 0 0,2-6 94 0 0,-1-3-121 0 0,-2-4 40 0 0,-2-2-13 0 0,-2 0-121 0 0,2-4 72 0 0,3-3-141 0 0,3-2-130 0 0,1-3-332 0 0,-2-1-12809 0 0,-7 3 7719 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35.571"/>
    </inkml:context>
    <inkml:brush xml:id="br0">
      <inkml:brushProperty name="width" value="0.1" units="cm"/>
      <inkml:brushProperty name="height" value="0.1" units="cm"/>
      <inkml:brushProperty name="color" value="#DA0C07"/>
      <inkml:brushProperty name="inkEffects" value="lava"/>
      <inkml:brushProperty name="anchorX" value="-26296.53906"/>
      <inkml:brushProperty name="anchorY" value="-1968.73975"/>
      <inkml:brushProperty name="scaleFactor" value="0.5"/>
    </inkml:brush>
  </inkml:definitions>
  <inkml:trace contextRef="#ctx0" brushRef="#br0">1 1066 9671 0 0,'0'0'1032'0'0,"3"-4"-588"0"0,4-4 962 0 0,6-2-470 0 0,7-2-112 0 0,7-2-20 0 0,9 0-111 0 0,8-2-96 0 0,7-2-111 0 0,9-2 328 0 0,9-6 342 0 0,15-6-1073 0 0,50-25-1791 0 0,2-5 2271 0 0,-1-3-821 0 0,6-8 258 0 0,-10 3 0 0 0,-10 4 0 0 0,-11 5 0 0 0,-13 7-74 0 0,-10 6 95 0 0,-11 7-32 0 0,2 0 11 0 0,3-1 0 0 0,-6 5 0 0 0,-8 4 0 0 0,-7 4 0 0 0,-9 5 75 0 0,0 2 16 0 0,-4 3 37 0 0,-3 2-80 0 0,-8 4-48 0 0,-10 4 10 0 0,-9 4-234 0 0,-7 2-356 0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36.104"/>
    </inkml:context>
    <inkml:brush xml:id="br0">
      <inkml:brushProperty name="width" value="0.1" units="cm"/>
      <inkml:brushProperty name="height" value="0.1" units="cm"/>
      <inkml:brushProperty name="color" value="#DA0C07"/>
      <inkml:brushProperty name="inkEffects" value="lava"/>
      <inkml:brushProperty name="anchorX" value="-29161.91016"/>
      <inkml:brushProperty name="anchorY" value="-1537.09131"/>
      <inkml:brushProperty name="scaleFactor" value="0.5"/>
    </inkml:brush>
  </inkml:definitions>
  <inkml:trace contextRef="#ctx0" brushRef="#br0">0 836 10103 0 0,'0'0'1096'0'0,"2"-2"-802"0"0,1-2 294 0 0,1 0-115 0 0,1-1 4 0 0,0 0 97 0 0,0 1 672 0 0,2 0-242 0 0,2 1 14 0 0,5 1-120 0 0,3 2-179 0 0,3 1-83 0 0,1 0-433 0 0,1 1 98 0 0,0-2-60 0 0,-1-1-66 0 0,7-4 196 0 0,9-8-163 0 0,14-9-160 0 0,15-10 84 0 0,6-3-79 0 0,3-2-58 0 0,0 0 15 0 0,-2 0-10 0 0,-4 0-121 0 0,-3 1 44 0 0,6-11-21 0 0,8-8 114 0 0,9-6-32 0 0,9-4 16 0 0,4 0 0 0 0,-2 6 0 0 0,-9 7 0 0 0,-15 11 0 0 0,-18 12 0 0 0,-16 9 0 0 0,-12 8 0 0 0,-12 6 0 0 0,-8 3-186 0 0,-7 3 34 0 0,-3 2-22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1:06.064"/>
    </inkml:context>
    <inkml:brush xml:id="br0">
      <inkml:brushProperty name="width" value="0.1" units="cm"/>
      <inkml:brushProperty name="height" value="0.1" units="cm"/>
      <inkml:brushProperty name="color" value="#DA0C07"/>
      <inkml:brushProperty name="inkEffects" value="lava"/>
      <inkml:brushProperty name="anchorX" value="-45819.64063"/>
      <inkml:brushProperty name="anchorY" value="-7231.94092"/>
      <inkml:brushProperty name="scaleFactor" value="0.5"/>
    </inkml:brush>
  </inkml:definitions>
  <inkml:trace contextRef="#ctx0" brushRef="#br0">1 123 2303 0 0,'0'0'7715'0'0,"2"-1"-7463"0"0,1 1-35 0 0,0 0-1 0 0,-1-1 0 0 0,1 1 1146 0 0,0 0-1084 0 0,-1 0 214 0 0,1 0-118 0 0,-1 0 30 0 0,0 0-39 0 0,1 0-29 0 0,1-1-219 0 0,-2 1 59 0 0,1 0 108 0 0,1 0-86 0 0,-1 0-98 0 0,1 0 12 0 0,1 1 98 0 0,1 0-43 0 0,3 0-10 0 0,-1 1 7 0 0,2 0-97 0 0,-3-1 26 0 0,4 1 99 0 0,1 0-13 0 0,0-1-102 0 0,4 0 35 0 0,3 1-16 0 0,-1-2-37 0 0,3 1 10 0 0,2-2 5 0 0,-1 0-88 0 0,-1 0 26 0 0,0-2-12 0 0,1 0 0 0 0,-1-1 75 0 0,-2 0-96 0 0,-2 0 31 0 0,-4 1-10 0 0,1-1 84 0 0,0 0-24 0 0,2-1-72 0 0,-3 0 108 0 0,1 0-120 0 0,2 0 36 0 0,-1-1 63 0 0,5 1-96 0 0,-2 1 31 0 0,-2 1-10 0 0,-2 0 0 0 0,0 1 0 0 0,2 0 0 0 0,-3 0 0 0 0,0 0 0 0 0,0 1 0 0 0,-2 0 0 0 0,0 0 0 0 0,-3 0 0 0 0,1 0 0 0 0,4 0 0 0 0,-3 0 0 0 0,3 1 0 0 0,0 0 0 0 0,1 0 0 0 0,0-1 75 0 0,1 1-96 0 0,-1 1 31 0 0,3-1-10 0 0,-4 0 0 0 0,1 1 0 0 0,0 1 0 0 0,-1-1 0 0 0,1 0 0 0 0,-3 0 0 0 0,2 1 0 0 0,1 1 0 0 0,-1-1 0 0 0,0 1 0 0 0,4-1 0 0 0,-1 0 0 0 0,-1-1 0 0 0,0-1 0 0 0,2-1 0 0 0,0-1 0 0 0,-1-1 0 0 0,-3 1 75 0 0,-2-1-96 0 0,0 0 31 0 0,0 0 65 0 0,0 0-96 0 0,0 0 31 0 0,4-1 65 0 0,-2 1-96 0 0,0 0 31 0 0,-3 1-10 0 0,4 0 0 0 0,-3 0 0 0 0,0 0 0 0 0,1 1 0 0 0,0-1 75 0 0,-2 0-96 0 0,-3 1 106 0 0,1 0-106 0 0,-1 1 31 0 0,1-2-10 0 0,-2 1 0 0 0,2 0 0 0 0,2 0 0 0 0,0-1 0 0 0,-1 0 0 0 0,-2 0 0 0 0,1 1 0 0 0,1-1 0 0 0,-2 0 0 0 0,0 1 0 0 0,0 0 0 0 0,1 0 0 0 0,0 0 0 0 0,1 1 0 0 0,0-1 0 0 0,-1 1 0 0 0,-1 0 0 0 0,0 0 0 0 0,2 1 0 0 0,-2 0 0 0 0,2 1 0 0 0,1-1 0 0 0,1 1 0 0 0,-2-1 0 0 0,1 0 0 0 0,0 1 0 0 0,-1-1 0 0 0,0 1 0 0 0,1-1 0 0 0,-2 0 0 0 0,1 1 0 0 0,1 0 0 0 0,2-1 0 0 0,-3 1 0 0 0,1-1 0 0 0,3 1 75 0 0,-2-1-96 0 0,1 1 31 0 0,-1-1-10 0 0,1 2 0 0 0,-2-2 0 0 0,0 1 0 0 0,-3 0 0 0 0,2-1 0 0 0,1 1 0 0 0,-2-1 0 0 0,0 0 0 0 0,-1 1 0 0 0,0-2 0 0 0,4 1 0 0 0,-1 0 0 0 0,0 1 0 0 0,-2-1 0 0 0,-1-1 0 0 0,0 1 0 0 0,-2 0 0 0 0,-1 0 0 0 0,2 0 0 0 0,1 0 0 0 0,-1 0 0 0 0,2 1 0 0 0,-2-1 0 0 0,-1 1 0 0 0,1 0 0 0 0,0-1 0 0 0,1 2 0 0 0,-1-1 0 0 0,1 1 0 0 0,-1 0 0 0 0,2 0 0 0 0,-2 0 75 0 0,-2-1-96 0 0,2 0 31 0 0,-1 0-10 0 0,-1 0 0 0 0,1 0 0 0 0,-1-1 0 0 0,2 1 0 0 0,-1 0 0 0 0,0-1 0 0 0,0 0 0 0 0,0-1 0 0 0,-1 0 0 0 0,1 0 0 0 0,0 1 0 0 0,-1-1 0 0 0,-1 1 0 0 0,-2-1 0 0 0,3 1 0 0 0,0 0 0 0 0,2 0 0 0 0,-1 0 0 0 0,-1 0 0 0 0,-1 0 0 0 0,-1 0 0 0 0,2-2 0 0 0,0 1 0 0 0,2 0 0 0 0,2-2 0 0 0,-1 0 0 0 0,-1 1 0 0 0,1-1 0 0 0,1-1 0 0 0,-2 1 0 0 0,-1-1 0 0 0,1 1-121 0 0,-2-1-59 0 0,1 0-140 0 0,0 0-213 0 0,0 0-942 0 0,0 1 1154 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1:08.555"/>
    </inkml:context>
    <inkml:brush xml:id="br0">
      <inkml:brushProperty name="width" value="0.1" units="cm"/>
      <inkml:brushProperty name="height" value="0.1" units="cm"/>
      <inkml:brushProperty name="color" value="#DA0C07"/>
      <inkml:brushProperty name="inkEffects" value="lava"/>
      <inkml:brushProperty name="anchorX" value="-48494.4375"/>
      <inkml:brushProperty name="anchorY" value="-7816.82422"/>
      <inkml:brushProperty name="scaleFactor" value="0.5"/>
    </inkml:brush>
  </inkml:definitions>
  <inkml:trace contextRef="#ctx0" brushRef="#br0">0 70 4431 0 0,'0'0'6927'0'0,"3"0"-6644"0"0,3-1-202 0 0,0 0 42 0 0,2 1 105 0 0,-1-1 9 0 0,2 1-108 0 0,-2 0 39 0 0,-1 1 199 0 0,0 0-6 0 0,3 1-3 0 0,-2 0-212 0 0,2 1 62 0 0,0 0 127 0 0,-1-1-111 0 0,2 1 13 0 0,0-1-47 0 0,2 1-104 0 0,-2-2-11 0 0,4 1-6 0 0,1-1 33 0 0,3-1-21 0 0,-1-1-1 0 0,-1 0-17 0 0,3-1 41 0 0,2 0 24 0 0,0 0-80 0 0,-4 0 26 0 0,-2 0-10 0 0,-1 1 0 0 0,3 0 38 0 0,2 0-49 0 0,1 0 35 0 0,-1 1-104 0 0,-2-1 123 0 0,0 1-50 0 0,-3-1 16 0 0,1 0-1 0 0,1 0 94 0 0,3-2-18 0 0,-1 0-83 0 0,-4 0-65 0 0,3-1 125 0 0,3 0-45 0 0,-1-1-2 0 0,-1 1-89 0 0,-2-1 118 0 0,0 1-134 0 0,-2 0 40 0 0,0 0 62 0 0,0 1-96 0 0,-1-1 31 0 0,2 1-10 0 0,4 0 0 0 0,-3 0 0 0 0,0 1 0 0 0,-4 1 75 0 0,0-1-96 0 0,-3 2 31 0 0,0-1 65 0 0,2 0-96 0 0,1 0 31 0 0,4 1-10 0 0,2 0 0 0 0,-1 0 0 0 0,1 1 0 0 0,-2-1 0 0 0,-2 0 0 0 0,-1 0 0 0 0,-1 1 0 0 0,0-1 0 0 0,1-1 0 0 0,-3 1 0 0 0,0-1 75 0 0,1 1-96 0 0,0-1 31 0 0,-1 1-10 0 0,0 0 0 0 0,1-1 0 0 0,1 1 0 0 0,3 0 0 0 0,1 0 0 0 0,0 0 0 0 0,-3 0 0 0 0,-1 0 0 0 0,2 0 0 0 0,-1 0 0 0 0,4 0 0 0 0,-1 0 0 0 0,0-1 0 0 0,-3 1 0 0 0,1-1 0 0 0,0 0 0 0 0,-2 0 0 0 0,-1 1 75 0 0,0 1-96 0 0,-2-1 31 0 0,1 1-10 0 0,-3 0 0 0 0,0 1 0 0 0,-1-1 0 0 0,2 0 0 0 0,-3 1 0 0 0,3-1 75 0 0,-2 1-96 0 0,1-1 31 0 0,0 0-10 0 0,-2 0 0 0 0,1 0 0 0 0,-1 0 0 0 0,-1 0 0 0 0,1 0 0 0 0,-1 0 0 0 0,3 0 0 0 0,-2-1 0 0 0,3 1 0 0 0,1 0 0 0 0,-1-1 0 0 0,2 1 0 0 0,-2-1 0 0 0,0 0 0 0 0,-1 0 0 0 0,1 1 0 0 0,-1-1 0 0 0,-2 0 75 0 0,1 1-96 0 0,-1 0 31 0 0,3 0-10 0 0,-2 1 0 0 0,-1-1 0 0 0,1 0 0 0 0,-1 0 75 0 0,2 0-96 0 0,-1 0 31 0 0,-1 0-10 0 0,2 0 0 0 0,-2 0 0 0 0,3 1 0 0 0,-2-1 75 0 0,2 0-96 0 0,-1 0 31 0 0,-2 0-10 0 0,2 0 75 0 0,2 0-96 0 0,1 1 31 0 0,3-1-10 0 0,1 0 0 0 0,-2 1 0 0 0,0-1 0 0 0,-3 0 0 0 0,1 0 0 0 0,0 1 0 0 0,2 0 0 0 0,0 1 0 0 0,-2 0 0 0 0,1 0 0 0 0,3 1 75 0 0,-3 0-96 0 0,-1-1 31 0 0,-1 0-10 0 0,1 0 0 0 0,-2-1 0 0 0,-2-1 0 0 0,1 1 75 0 0,-2-1-96 0 0,1 0 31 0 0,2 0-10 0 0,1 0 0 0 0,1-1 0 0 0,1 1 0 0 0,-1-1 0 0 0,-1 0 0 0 0,-2 0 0 0 0,3-1 0 0 0,1 0 0 0 0,-2 0 0 0 0,1 0 75 0 0,0-1-96 0 0,-2 1 31 0 0,0 0-10 0 0,-1 0 0 0 0,0 0 0 0 0,-2 0 0 0 0,-1 0 0 0 0,2-1 0 0 0,-2 1 0 0 0,-1 0 0 0 0,2 0 0 0 0,-1 1 0 0 0,3-2 0 0 0,-2 1 75 0 0,-1 1-96 0 0,2-2 31 0 0,-1 1-10 0 0,-1 0 0 0 0,2 0 0 0 0,-2 1 0 0 0,0-1 0 0 0,1 0 0 0 0,3-1 0 0 0,-2 1 0 0 0,3-1 0 0 0,-3 0 0 0 0,2 0 0 0 0,-1 1 0 0 0,-3 0 0 0 0,2-1 0 0 0,-2 1 0 0 0,0 0 0 0 0,1 0 0 0 0,-1 0 0 0 0,-1 0 84 0 0,2 0-108 0 0,-1-1 36 0 0,0 2-12 0 0,-2-1 75 0 0,0 1-96 0 0,1-1 31 0 0,1 0-10 0 0,-2 0 0 0 0,0 1-74 0 0,0-1 95 0 0,1 0-32 0 0,0 0 11 0 0,0 0 0 0 0,-1 0 0 0 0,0 1-37 0 0,-1-1-242 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1:16.029"/>
    </inkml:context>
    <inkml:brush xml:id="br0">
      <inkml:brushProperty name="width" value="0.1" units="cm"/>
      <inkml:brushProperty name="height" value="0.1" units="cm"/>
      <inkml:brushProperty name="color" value="#DA0C07"/>
      <inkml:brushProperty name="inkEffects" value="lava"/>
      <inkml:brushProperty name="anchorX" value="-51296.12109"/>
      <inkml:brushProperty name="anchorY" value="-8418.87598"/>
      <inkml:brushProperty name="scaleFactor" value="0.5"/>
    </inkml:brush>
  </inkml:definitions>
  <inkml:trace contextRef="#ctx0" brushRef="#br0">1 1 7487 0 0,'0'0'5732'0'0,"2"3"-4921"0"0,0 1-567 0 0,2 2 131 0 0,0 2 287 0 0,0 0-214 0 0,0 1-78 0 0,1 2-93 0 0,-1-1-156 0 0,0 1-43 0 0,-1 0-78 0 0,0-3 10 0 0,-2-2 65 0 0,0 0-12 0 0,0-3-161 0 0,-1 0-164 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44.922"/>
    </inkml:context>
    <inkml:brush xml:id="br0">
      <inkml:brushProperty name="width" value="0.1" units="cm"/>
      <inkml:brushProperty name="height" value="0.1" units="cm"/>
      <inkml:brushProperty name="color" value="#DA0C07"/>
      <inkml:brushProperty name="inkEffects" value="lava"/>
      <inkml:brushProperty name="anchorX" value="-31448.71484"/>
      <inkml:brushProperty name="anchorY" value="-1341.83911"/>
      <inkml:brushProperty name="scaleFactor" value="0.5"/>
    </inkml:brush>
  </inkml:definitions>
  <inkml:trace contextRef="#ctx0" brushRef="#br0">2 71 6447 0 0,'0'0'696'0'0,"-1"-4"-121"0"0,1-3 986 0 0,0-2-270 0 0,0-1-710 0 0,0 0 243 0 0,0 0 636 0 0,0 2-1046 0 0,-1 2 335 0 0,1 2 286 0 0,0 2-919 0 0,0 1 268 0 0,2 3 273 0 0,3 4-9 0 0,3 4-376 0 0,1 3 17 0 0,1 3-53 0 0,1 2-8 0 0,3 7 183 0 0,0 3-343 0 0,2 2 109 0 0,4 9 109 0 0,1 1-202 0 0,0 1 66 0 0,1 0-22 0 0,0 0-149 0 0,-1-1 136 0 0,0-1-142 0 0,-1 1 115 0 0,0-1-109 0 0,3 7 31 0 0,1 5 65 0 0,0 2-96 0 0,-1-2-146 0 0,-4-6-118 0 0,-4-9-821 0 0,-5-11 844 0 0,-4-9-1989 0 0,-3-10 890 0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45.292"/>
    </inkml:context>
    <inkml:brush xml:id="br0">
      <inkml:brushProperty name="width" value="0.1" units="cm"/>
      <inkml:brushProperty name="height" value="0.1" units="cm"/>
      <inkml:brushProperty name="color" value="#DA0C07"/>
      <inkml:brushProperty name="inkEffects" value="lava"/>
      <inkml:brushProperty name="anchorX" value="-32505.72266"/>
      <inkml:brushProperty name="anchorY" value="-2744.45557"/>
      <inkml:brushProperty name="scaleFactor" value="0.5"/>
    </inkml:brush>
  </inkml:definitions>
  <inkml:trace contextRef="#ctx0" brushRef="#br0">0 1 9215 0 0,'0'0'6087'0'0,"3"4"-5043"0"0,4 6-595 0 0,4 8 149 0 0,3 3-392 0 0,1 4 90 0 0,6 9 242 0 0,6 10-84 0 0,3 4-247 0 0,1 1 129 0 0,-1 2-55 0 0,0 0 17 0 0,-1 1-4 0 0,0 0-119 0 0,6 14 184 0 0,2 1-247 0 0,-1 2 46 0 0,7 8 122 0 0,5 8-193 0 0,-2-6-190 0 0,-2-7 70 0 0,-5-10-42 0 0,-5-9 87 0 0,-4-10-24 0 0,-4-7 12 0 0,-4-6 0 0 0,-4-5-149 0 0,-1-3-51 0 0,-4-6-891 0 0,-4-5 822 0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45.760"/>
    </inkml:context>
    <inkml:brush xml:id="br0">
      <inkml:brushProperty name="width" value="0.1" units="cm"/>
      <inkml:brushProperty name="height" value="0.1" units="cm"/>
      <inkml:brushProperty name="color" value="#DA0C07"/>
      <inkml:brushProperty name="inkEffects" value="lava"/>
      <inkml:brushProperty name="anchorX" value="-33919.19141"/>
      <inkml:brushProperty name="anchorY" value="-4657.23584"/>
      <inkml:brushProperty name="scaleFactor" value="0.5"/>
    </inkml:brush>
  </inkml:definitions>
  <inkml:trace contextRef="#ctx0" brushRef="#br0">0 864 1375 0 0,'4'-3'11644'0'0,"1"-2"-11312"0"0,2-3 704 0 0,5-4-146 0 0,5-7-362 0 0,2-2-242 0 0,2-4-135 0 0,2-1-31 0 0,-1-1-19 0 0,1 0-14 0 0,1 0-100 0 0,1 0 27 0 0,0-1-14 0 0,2 0 75 0 0,1-1-96 0 0,7-8 31 0 0,1-4 65 0 0,2-2-96 0 0,-1-1 31 0 0,-1 0-103 0 0,-2 2 120 0 0,-3 1-134 0 0,-1 2 134 0 0,-4 3-134 0 0,-1 1 134 0 0,-3 4-41 0 0,3 1 14 0 0,-2 4 0 0 0,-1 5 0 0 0,-3 4 0 0 0,-1 5 0 0 0,0 3 0 0 0,1 6 187 0 0,-2 3-147 0 0,0 4 147 0 0,3 8 202 0 0,3 5-112 0 0,2 6-23 0 0,2 6 3 0 0,2 6-36 0 0,-2-1-123 0 0,-3-2-14 0 0,-2-4-15 0 0,-4-3-4 0 0,-1-2-1 0 0,-2-4-74 0 0,0 2 20 0 0,-1-1 65 0 0,-2-1-96 0 0,-2-2 31 0 0,-1-2-10 0 0,-2 0 0 0 0,-1-3 0 0 0,0-1 0 0 0,-2-3-112 0 0,0-1-294 0 0,-2-2-390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15.404"/>
    </inkml:context>
    <inkml:brush xml:id="br0">
      <inkml:brushProperty name="width" value="0.1" units="cm"/>
      <inkml:brushProperty name="height" value="0.1" units="cm"/>
      <inkml:brushProperty name="color" value="#DA0C07"/>
      <inkml:brushProperty name="inkEffects" value="lava"/>
      <inkml:brushProperty name="anchorX" value="-2293.21411"/>
      <inkml:brushProperty name="anchorY" value="-1568.38904"/>
      <inkml:brushProperty name="scaleFactor" value="0.5"/>
    </inkml:brush>
  </inkml:definitions>
  <inkml:trace contextRef="#ctx0" brushRef="#br0">65 316 6767 0 0,'-6'-2'3602'0'0,"4"2"-3170"0"0,-1 1 505 0 0,-2 3-173 0 0,-1 1-415 0 0,0 2 135 0 0,1 2-68 0 0,0 0-18 0 0,1 5 471 0 0,0 1-602 0 0,0 2 143 0 0,0 5 324 0 0,0 8-209 0 0,1 3-321 0 0,1 2 92 0 0,1 3-55 0 0,1 0-103 0 0,0 2 0 0 0,1 1-6 0 0,1 13 71 0 0,0 13-134 0 0,2 12 6 0 0,1-2-80 0 0,0-4 15 0 0,3-6-10 0 0,0-11 0 0 0,0-11 0 0 0,2-9 0 0 0,0-9 0 0 0,0-9 0 0 0,1-8-93 0 0,0-8 8 0 0,0-7-18 0 0,-1-12-261 0 0,1-13-141 0 0,0-14-145 0 0,-1-13-234 0 0,-2-12 123 0 0,0-23-534 0 0,-3-2 1286 0 0,0 3-244 0 0,0 13 250 0 0,-2 15-16 0 0,1 10 19 0 0,-1 11 150 0 0,-1 9 87 0 0,-1 10-25 0 0,0 7 21 0 0,-1 7-1 0 0,0 4 19 0 0,-1 4 242 0 0,1 2-11 0 0,0 0-366 0 0,0 3 118 0 0,1 1-42 0 0,0 2-28 0 0,2 5 186 0 0,1 3-242 0 0,0 1 69 0 0,4 6 135 0 0,1 3-215 0 0,1 3 6 0 0,1 1-24 0 0,1 2-5 0 0,1 1-2 0 0,-1 0-84 0 0,4 5 99 0 0,3 5-34 0 0,1-3-63 0 0,0-4 20 0 0,-1-5-10 0 0,-1-6 0 0 0,0-6 0 0 0,0-6-112 0 0,0-6-80 0 0,-15-7 156 0 0,-1 1 0 0 0,0 0 0 0 0,0 0 0 0 0,0-1-1 0 0,0 1 1 0 0,0-1 0 0 0,0 1 0 0 0,2-2 0 0 0,-1 0 2 0 0,0 0-1 0 0,-1 0 1 0 0,1 0 0 0 0,0 0 0 0 0,4-4 0 0 0,12-18 60 0 0,-2-4-187 0 0,-3-4 121 0 0,-2-3-105 0 0,-3-2 9 0 0,-2 0-6 0 0,1-11-338 0 0,-2-11-137 0 0,0-21-308 0 0,-1 1 778 0 0,-1-5-504 0 0,-2 2 325 0 0,-1 10 144 0 0,-1 13 80 0 0,-1 12 99 0 0,0 11-133 0 0,-1 8 96 0 0,1 9 249 0 0,-1 8-194 0 0,1 5 373 0 0,0 4-37 0 0,1 4 23 0 0,0 5 20 0 0,0 5 62 0 0,1 3-18 0 0,0 4 20 0 0,1 4-4 0 0,0 2-166 0 0,2 3 11 0 0,0 2-23 0 0,4 11 259 0 0,1 4-394 0 0,3 3 119 0 0,0 2-43 0 0,2 1-19 0 0,2 0 4 0 0,1 0-2 0 0,2 0 0 0 0,2 2-130 0 0,1 2 8 0 0,2 2-84 0 0,1 2 128 0 0,1 0-154 0 0,0 1 132 0 0,-1-1-124 0 0,0 0 111 0 0,-2-2-108 0 0,-2-3-118 0 0,-2-3 70 0 0,0 6-23 0 0,-1 2 21 0 0,0 1 80 0 0,-4-7-21 0 0,-4-9 12 0 0,-3-9-84 0 0,-3-10-4 0 0,-5-15 24 0 0,0-10 65 0 0,1 0-1 0 0,-1-1 0 0 0,1 1 1 0 0,0 0-1 0 0,-1 0 0 0 0,1 0 1 0 0,0 0-1 0 0,-1 0 0 0 0,1 0 1 0 0,0-1-1 0 0,-1 1 0 0 0,1 0 1 0 0,0 0-1 0 0,-1-1 0 0 0,1 1 1 0 0,0 0-1 0 0,0 0 0 0 0,-1-1 1 0 0,1 1-1 0 0,0 0 0 0 0,0-1 1 0 0,-1 1-1 0 0,1-1 0 0 0,-12-16-96 0 0,-3-7 36 0 0,-1-4-12 0 0,-2-4 0 0 0,-1-2 0 0 0,-2-2 10 0 0,-1-3-4 0 0,-1-3 2 0 0,-7-15 0 0 0,-8-19 75 0 0,-4-15-96 0 0,0-11 106 0 0,5 5-32 0 0,7 9 11 0 0,6 1-74 0 0,5 1 95 0 0,6 10-106 0 0,6 9 106 0 0,3 10-32 0 0,3 8 11 0 0,3 0 0 0 0,0 6 0 0 0,2 4 0 0 0,0 0 0 0 0,3 2 0 0 0,-1 5 0 0 0,1 5 75 0 0,1 2-22 0 0,1 5-63 0 0,0 3 114 0 0,3 4-19 0 0,1 3-20 0 0,2 3 2 0 0,1 4-2 0 0,1 3 9 0 0,2 2-4 0 0,0 4 2 0 0,2 2 0 0 0,1 2-84 0 0,1 2 136 0 0,0 2-156 0 0,6 8 235 0 0,3 9-107 0 0,3 9 65 0 0,4 9 15 0 0,-3 0-106 0 0,-4 0-70 0 0,-2 3 89 0 0,-6-3-36 0 0,-4-4-63 0 0,-5-4 114 0 0,-3-5-131 0 0,-3 3 134 0 0,-3-3-59 0 0,-2-2-56 0 0,-2-3 93 0 0,-2-3-106 0 0,-4 0 115 0 0,-5 3-118 0 0,-6 2 120 0 0,-2-2-120 0 0,-2-4 36 0 0,-5-4-152 0 0,-1-6 87 0 0,1-4-24 0 0,-4-4-81 0 0,-3-4-2 0 0,-3-5-32 0 0,0-3-52 0 0,3-2 106 0 0,5-2-36 0 0,4-4-1106 0 0,6 0 311 0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46.474"/>
    </inkml:context>
    <inkml:brush xml:id="br0">
      <inkml:brushProperty name="width" value="0.1" units="cm"/>
      <inkml:brushProperty name="height" value="0.1" units="cm"/>
      <inkml:brushProperty name="color" value="#DA0C07"/>
      <inkml:brushProperty name="inkEffects" value="lava"/>
      <inkml:brushProperty name="anchorX" value="-35703.05469"/>
      <inkml:brushProperty name="anchorY" value="-4865.99805"/>
      <inkml:brushProperty name="scaleFactor" value="0.5"/>
    </inkml:brush>
  </inkml:definitions>
  <inkml:trace contextRef="#ctx0" brushRef="#br0">44 0 8751 0 0,'0'0'5395'0'0,"-1"2"-4775"0"0,-1 1-455 0 0,0 1 159 0 0,-1 2 276 0 0,0 4-228 0 0,-1 2-257 0 0,1 1 69 0 0,-1 4 121 0 0,0 6-39 0 0,0 3-148 0 0,0 2-6 0 0,1 1-8 0 0,0 3-17 0 0,1 7 96 0 0,1 10-38 0 0,1 1-77 0 0,1-1 25 0 0,3 5 81 0 0,1-4-121 0 0,2-5-53 0 0,4-1 13 0 0,4-4-13 0 0,1-7 0 0 0,1-9-93 0 0,3-8-95 0 0,-2-7 40 0 0,0-8-23 0 0,-15-3 80 0 0,-1 1 0 0 0,0 0-1 0 0,0 0 1 0 0,0-1 0 0 0,-1 1 0 0 0,1 0-1 0 0,0-1 1 0 0,2-2 0 0 0,14-19-40 0 0,-1-13-563 0 0,-4-11 202 0 0,-3-11-39 0 0,-5-20-392 0 0,-5 1 1049 0 0,-2 6-249 0 0,-4 5-9 0 0,0 11 167 0 0,-1 11-53 0 0,-1 6 140 0 0,1 9-45 0 0,0 6 20 0 0,1 7-1 0 0,2 4 168 0 0,-4-1 3167 0 0,9 18-3287 0 0,3 4 23 0 0,2 3-187 0 0,2 4 154 0 0,1 1-91 0 0,2 2-48 0 0,8 7 127 0 0,3 2-42 0 0,2 3-96 0 0,4 3 126 0 0,2 2-137 0 0,10 11 134 0 0,1 3-134 0 0,1 3 124 0 0,8 12-121 0 0,0 1 36 0 0,-2 1-12 0 0,3 11 0 0 0,-2-2-112 0 0,-5-3 32 0 0,-5-5-16 0 0,-4-4-46 0 0,-4 7-184 0 0,-5 4 228 0 0,-5 3 98 0 0,-9-2-26 0 0,-7-8 101 0 0,-8-11-96 0 0,-5-9 115 0 0,-5-9-118 0 0,-4-8 148 0 0,-1-6-156 0 0,-8-1 11 0 0,-2-3-155 0 0,-2-5 19 0 0,-9-4-595 0 0,27-11 375 0 0,1 0 0 0 0,-16 0 0 0 0,9-2-5029 0 0,-26-5 0 0 0,-11-5 673 0 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48.088"/>
    </inkml:context>
    <inkml:brush xml:id="br0">
      <inkml:brushProperty name="width" value="0.1" units="cm"/>
      <inkml:brushProperty name="height" value="0.1" units="cm"/>
      <inkml:brushProperty name="color" value="#DA0C07"/>
      <inkml:brushProperty name="inkEffects" value="lava"/>
      <inkml:brushProperty name="anchorX" value="-36846.10938"/>
      <inkml:brushProperty name="anchorY" value="-7073.90967"/>
      <inkml:brushProperty name="scaleFactor" value="0.5"/>
    </inkml:brush>
  </inkml:definitions>
  <inkml:trace contextRef="#ctx0" brushRef="#br0">1 780 15287 0 0,'0'0'1680'0'0,"1"-4"-1960"0"0,2-1 635 0 0,3 1-264 0 0,6 3 93 0 0,5 3 53 0 0,3 7-73 0 0,6 8-83 0 0,4 11 70 0 0,2 5-58 0 0,0 5 6 0 0,4 12 110 0 0,8 15-33 0 0,0 4-96 0 0,0 2-80 0 0,2 8 119 0 0,-4-3-55 0 0,-4-5-76 0 0,-5-9 25 0 0,-6-9-13 0 0,-5-7 75 0 0,-3-7-96 0 0,-5-6 31 0 0,-2-5-10 0 0,-1-1 75 0 0,-2-6-96 0 0,-3-5 106 0 0,-1-5-106 0 0,-3-5 31 0 0,0-3-10 0 0,-3-5-28 0 0,0-4-104 0 0,-1-3 19 0 0,-2-7-266 0 0,-1-7-78 0 0,0-7-171 0 0,0-5-204 0 0,1-4-5 0 0,3-5-95 0 0,1 0 229 0 0,2-3-25 0 0,2 6 755 0 0,0 10-121 0 0,-1 10 176 0 0,-1 8 227 0 0,-1 13-299 0 0,-1 0 0 0 0,0 0 0 0 0,0 0 0 0 0,0 0 0 0 0,0-1 0 0 0,0 1 0 0 0,0 0-1 0 0,1 0 1 0 0,-1 0 0 0 0,0 0 0 0 0,0-1 0 0 0,0 1 0 0 0,0 0 0 0 0,0 0 0 0 0,0 0 0 0 0,1 0 0 0 0,-1 0 0 0 0,0 0 0 0 0,0 0 0 0 0,0-1 0 0 0,0 1 0 0 0,1 0 0 0 0,-1 0-1 0 0,0 0 1 0 0,0 0 0 0 0,0 0 0 0 0,0 0 0 0 0,1 0 0 0 0,-1 0 0 0 0,0 0 0 0 0,0 0 0 0 0,1 0 0 0 0,5 4 173 0 0,2 5 55 0 0,4 8 118 0 0,0 3-320 0 0,1 2 100 0 0,0 0-40 0 0,1 1 75 0 0,0-1-3 0 0,0 0 5 0 0,1-1 3 0 0,0-1-84 0 0,3 1 118 0 0,0-3-152 0 0,-1-2-56 0 0,1-4 12 0 0,-1-4-14 0 0,0-3 0 0 0,-1-4 103 0 0,1-2-58 0 0,0-4-51 0 0,4-5 203 0 0,1-4-176 0 0,-1-3-15 0 0,3-8 116 0 0,3-8-79 0 0,-2-2-48 0 0,-3-2 15 0 0,-3 0-10 0 0,-4 2 0 0 0,-1-5 0 0 0,-5-6 0 0 0,-2 1 0 0 0,-4 2 0 0 0,-2 5 0 0 0,-2 5 0 0 0,-2 4 0 0 0,-2 4 0 0 0,-3 0 0 0 0,-1 3 0 0 0,-2 2 94 0 0,1 3-121 0 0,-1 4 134 0 0,-2 1 25 0 0,-1 4 106 0 0,-1 4-40 0 0,-1 4 11 0 0,1 5-121 0 0,2 2-88 0 0,1 3 120 0 0,2 0-149 0 0,2 6 137 0 0,1 0-135 0 0,2 3 40 0 0,3 4-13 0 0,2 3 0 0 0,1 1 0 0 0,4 5 0 0 0,5 6-84 0 0,5 3 108 0 0,3 0-36 0 0,2-5 12 0 0,0-4 0 0 0,1-7-74 0 0,1-5 95 0 0,0-6-32 0 0,6-6-63 0 0,1-4 95 0 0,0-5-32 0 0,2-9-147 0 0,-2-6 72 0 0,-3-5-20 0 0,0-10-177 0 0,-2-10-22 0 0,-4-2 182 0 0,-2-1-73 0 0,-4 1 20 0 0,-2 3 1 0 0,-2 0-1 0 0,-2 2 206 0 0,0-7-162 0 0,0-5 86 0 0,-2 1-59 0 0,0 3 126 0 0,-1 6-149 0 0,-1 6 160 0 0,-2 5-48 0 0,1 5 16 0 0,-2 1 0 0 0,-1 3 0 0 0,-1 4 262 0 0,1 5 83 0 0,-1 4 86 0 0,0 3-191 0 0,1 3 346 0 0,0 4-464 0 0,2 4 147 0 0,1 2-192 0 0,2 1-75 0 0,1 1 91 0 0,1-1-114 0 0,1 0 31 0 0,0-1-10 0 0,2 0 0 0 0,-1 0 0 0 0,4 1 0 0 0,2 1 0 0 0,1 1 0 0 0,1 0 0 0 0,1 2 0 0 0,-1 1 0 0 0,0 0 84 0 0,-2 0-108 0 0,-3-1 111 0 0,1 5-34 0 0,-1 6-63 0 0,-2 1 95 0 0,-3 1-106 0 0,-2-1 125 0 0,-3-2-131 0 0,-3 0 134 0 0,-1-2-134 0 0,-3 5 124 0 0,-1-2-121 0 0,-2 0 36 0 0,-3 0-12 0 0,-1-1 75 0 0,0-3-96 0 0,-2-2 31 0 0,0-2-10 0 0,1-2 75 0 0,-1-1-96 0 0,0-4 31 0 0,1-1-10 0 0,1-2 0 0 0,0 0 0 0 0,1-1-93 0 0,0-1 120 0 0,-1-1-125 0 0,3 0 122 0 0,1-1-120 0 0,3-2 27 0 0,2 0-10 0 0,3-3 93 0 0,2-2-28 0 0,2-4 14 0 0,2-2 0 0 0,3-2 0 0 0,1-3 0 0 0,0-1 0 0 0,5-7 75 0 0,1-1-22 0 0,1-3-63 0 0,1-1 95 0 0,1-1-106 0 0,0-1 31 0 0,-1-3-84 0 0,1-1 95 0 0,0-3-246 0 0,0-1 81 0 0,0-2-34 0 0,5-16-334 0 0,3-14-109 0 0,0-14-736 0 0,-5 3 1089 0 0,-7-5-1831 0 0,-7 10 1846 0 0,-9 55-1088 0 0,-2-28 0 0 0,0 32-730 0 0,0 1-1 0 0,-9-22 1 0 0,7 21 2733 0 0,-13-26 0 0 0,-6-4-1753 0 0,-2 8 2059 0 0,3 10 133 0 0,4 7 91 0 0,3 7 48 0 0,3 3-309 0 0,3 2 25 0 0,3 3-45 0 0,2 0 817 0 0,1 1-1330 0 0,2-1 412 0 0,1 2-152 0 0,0-3 2286 0 0,5 10-2342 0 0,4 5-16 0 0,2 3-327 0 0,2 4 68 0 0,0 3-54 0 0,1 3 0 0 0,4 9 261 0 0,5 9-141 0 0,7 12 47 0 0,3 2-259 0 0,1 0 71 0 0,5 7 151 0 0,-1-2-306 0 0,-1-4 90 0 0,-2-4-34 0 0,-1-6-104 0 0,-2-5-45 0 0,-2-4 91 0 0,4-3-119 0 0,-1-4 36 0 0,-2-5-12 0 0,-2-5 0 0 0,-1-5 0 0 0,-2-5 75 0 0,-1-4-97 0 0,2-6 33 0 0,2-7 64 0 0,-2-4-97 0 0,-3-4 33 0 0,-2-2-160 0 0,-3-2 70 0 0,-1-11-393 0 0,-2-7-246 0 0,-3-6-838 0 0,-6-4-1039 0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48.459"/>
    </inkml:context>
    <inkml:brush xml:id="br0">
      <inkml:brushProperty name="width" value="0.1" units="cm"/>
      <inkml:brushProperty name="height" value="0.1" units="cm"/>
      <inkml:brushProperty name="color" value="#DA0C07"/>
      <inkml:brushProperty name="inkEffects" value="lava"/>
      <inkml:brushProperty name="anchorX" value="-39955.86328"/>
      <inkml:brushProperty name="anchorY" value="-7374.77783"/>
      <inkml:brushProperty name="scaleFactor" value="0.5"/>
    </inkml:brush>
  </inkml:definitions>
  <inkml:trace contextRef="#ctx0" brushRef="#br0">1 1160 3679 0 0,'4'-7'6854'0'0,"1"0"-4529"0"0,3-2-1774 0 0,1-5 166 0 0,3-2-230 0 0,2-4-47 0 0,4-3 22 0 0,3-3 0 0 0,4-4 0 0 0,4-4 2 0 0,4-2-130 0 0,5-4-1 0 0,4-3-8 0 0,12-14 257 0 0,10-13-234 0 0,9-14-11 0 0,6-8-136 0 0,2-5-94 0 0,-6 9-107 0 0,-9 12 17 0 0,-2 6-17 0 0,-2 8 0 0 0,-9 11 0 0 0,-9 11-149 0 0,-8 12 52 0 0,-9 8-25 0 0,-7 9 2 0 0,-7 5 10 0 0,-6 4-134 0 0,-2 9-326 0 0,-5 6 450 0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49.720"/>
    </inkml:context>
    <inkml:brush xml:id="br0">
      <inkml:brushProperty name="width" value="0.1" units="cm"/>
      <inkml:brushProperty name="height" value="0.1" units="cm"/>
      <inkml:brushProperty name="color" value="#DA0C07"/>
      <inkml:brushProperty name="inkEffects" value="lava"/>
      <inkml:brushProperty name="anchorX" value="-41667.56641"/>
      <inkml:brushProperty name="anchorY" value="-6898.46777"/>
      <inkml:brushProperty name="scaleFactor" value="0.5"/>
    </inkml:brush>
  </inkml:definitions>
  <inkml:trace contextRef="#ctx0" brushRef="#br0">3 167 3679 0 0,'-3'8'4394'0'0,"3"-2"-2224"0"0,0 2 53 0 0,2 1-1916 0 0,1 3 393 0 0,3 4-90 0 0,2 5 265 0 0,4 4-74 0 0,2 3-457 0 0,1 1 144 0 0,4 6 236 0 0,4 6-349 0 0,2 2-152 0 0,-1-2-63 0 0,4 4 102 0 0,2 1-102 0 0,-1-4-108 0 0,-3-7 32 0 0,0-1-20 0 0,-1-4 19 0 0,-3-6-6 0 0,-5-4-90 0 0,-5-6 101 0 0,-4-6 49 0 0,-4-3-3 0 0,-4-5-76 0 0,-5-2-58 0 0,-2-3-100 0 0,-3-3 39 0 0,-5-5-171 0 0,0-1 111 0 0,0-3-41 0 0,-2-5-176 0 0,0-3 230 0 0,0-2-78 0 0,-1-9-244 0 0,-1-7-64 0 0,0-8-100 0 0,0-22-794 0 0,2 2 1530 0 0,5 5-490 0 0,2 10 198 0 0,5 11 174 0 0,2 6-124 0 0,2 8 121 0 0,3 8-32 0 0,3 3 198 0 0,2 2-16 0 0,3 3 90 0 0,3 2 3 0 0,3 2 43 0 0,0 3-186 0 0,0 2 0 0 0,-1 3-18 0 0,-2 2-6 0 0,2 3 149 0 0,0 2-146 0 0,-1 2 50 0 0,-1 1-14 0 0,-1 3-46 0 0,1 5 115 0 0,0 6-36 0 0,-2 5 43 0 0,-3 2-129 0 0,-3 0 66 0 0,-4 3 125 0 0,-3-2-189 0 0,-2-3-10 0 0,-1-3-75 0 0,-1-1 113 0 0,0-2-142 0 0,-1-2 118 0 0,-2 3-110 0 0,-3 1 106 0 0,-2 1-106 0 0,-1 0 31 0 0,0-3-10 0 0,4-6 0 0 0,3-4 0 0 0,1-2 0 0 0,4-3 0 0 0,0-3 0 0 0,3-1-84 0 0,1 0 15 0 0,5 1-10 0 0,4 0 93 0 0,2 0-28 0 0,7-2 14 0 0,6-3 178 0 0,7-4-154 0 0,1-1 92 0 0,-1-2-138 0 0,3-3 150 0 0,-3-1-160 0 0,-2-3 48 0 0,1-3-16 0 0,1-7-177 0 0,3-8-202 0 0,1-8-345 0 0,1-5-64 0 0,0-3-184 0 0,-3-2-252 0 0,-4-1-326 0 0,-4 0-7034 0 0,-6 10 4747 0 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51.404"/>
    </inkml:context>
    <inkml:brush xml:id="br0">
      <inkml:brushProperty name="width" value="0.1" units="cm"/>
      <inkml:brushProperty name="height" value="0.1" units="cm"/>
      <inkml:brushProperty name="color" value="#DA0C07"/>
      <inkml:brushProperty name="inkEffects" value="lava"/>
      <inkml:brushProperty name="anchorX" value="-43127.77734"/>
      <inkml:brushProperty name="anchorY" value="-7367.51709"/>
      <inkml:brushProperty name="scaleFactor" value="0.5"/>
    </inkml:brush>
  </inkml:definitions>
  <inkml:trace contextRef="#ctx0" brushRef="#br0">66 1383 1839 0 0,'0'0'160'0'0,"0"-1"-186"0"0,-1-3 52 0 0,0-2 1850 0 0,-1-1-200 0 0,-1-1 238 0 0,1 1 1410 0 0,-1 0-1730 0 0,0 2 200 0 0,0 1-560 0 0,0 2-151 0 0,-1 2-319 0 0,0 2-400 0 0,0 1-92 0 0,0 2-52 0 0,0 1-24 0 0,0 4 175 0 0,0 1-295 0 0,0 3 94 0 0,1 4 78 0 0,-1 4-88 0 0,2 2-80 0 0,0 0 24 0 0,1 5 87 0 0,1 1-132 0 0,0 1-59 0 0,1-1 89 0 0,1 0-110 0 0,2 5 106 0 0,0 1-106 0 0,1-1 31 0 0,1-2-10 0 0,0-2 0 0 0,4 0 0 0 0,2-2 0 0 0,2-4 0 0 0,0-5 0 0 0,1-7-102 0 0,0-7 131 0 0,-1-6-118 0 0,1-9 26 0 0,-2-6 76 0 0,-1-6-118 0 0,-1-4 132 0 0,-2-2-153 0 0,-1-7 0 0 0,-1-2 80 0 0,-2 1-48 0 0,-1 2 16 0 0,-1 2-2 0 0,-2 2 0 0 0,0 1 94 0 0,-1 0-28 0 0,-1 1-70 0 0,0 0 108 0 0,-1 0-110 0 0,-2-4 14 0 0,-1-2 88 0 0,-1-2-30 0 0,-1 4 14 0 0,1 8 0 0 0,2 6 0 0 0,1 7 0 0 0,1 5 0 0 0,1 3 122 0 0,1 3-54 0 0,-1 1 13 0 0,0 3-93 0 0,-1 2 100 0 0,1 2-109 0 0,2 2 106 0 0,0 1-106 0 0,3 4 31 0 0,3 4 65 0 0,5 5-12 0 0,1-1-77 0 0,3-1 26 0 0,1-4-12 0 0,1-2 0 0 0,4-3 0 0 0,1-4 0 0 0,0-2 0 0 0,1-4 0 0 0,-1-3 0 0 0,0-2 0 0 0,-2-4 0 0 0,1-4 0 0 0,-1-3 0 0 0,-3-2 0 0 0,0-8 0 0 0,-3-2-112 0 0,-2-2 144 0 0,-2-1-160 0 0,-3-1 160 0 0,0-5-122 0 0,-1-6 36 0 0,-1 0 65 0 0,-1 0-22 0 0,-1-3-63 0 0,1-3 95 0 0,-1 4 43 0 0,0 4-85 0 0,0 5 31 0 0,0 6-10 0 0,0 4 75 0 0,1 4-96 0 0,-1 4 31 0 0,1 4 65 0 0,-2 3-12 0 0,0 3 7 0 0,-2 2 2 0 0,2 2 103 0 0,2 1 213 0 0,2 4-157 0 0,3 6-95 0 0,3 6-54 0 0,2 6 2 0 0,-1 3-96 0 0,-1 0 24 0 0,1 4 63 0 0,1 4-96 0 0,-1-3 115 0 0,-1-3-118 0 0,1 0 139 0 0,0 0-51 0 0,-2-5-76 0 0,-1-3 128 0 0,-2-6-145 0 0,-4-5 155 0 0,-1-4-64 0 0,-1-2-73 0 0,0-2 99 0 0,2-4-16 0 0,0-6 24 0 0,0-3-115 0 0,0-2 35 0 0,-1-5-16 0 0,-1-2-112 0 0,-1-1-70 0 0,-1-7-230 0 0,0-3-58 0 0,1-2-160 0 0,0-1 84 0 0,0 1-430 0 0,1 5 914 0 0,0 7-144 0 0,-1 8 205 0 0,0 5-18 0 0,0 4 94 0 0,3 4 25 0 0,1 1 7 0 0,3 2 3 0 0,2 0-26 0 0,1 1-1 0 0,2 0-2 0 0,1 0-1 0 0,0 0-93 0 0,0-1 120 0 0,1 0-134 0 0,1-2 134 0 0,0 0-134 0 0,4-3 40 0 0,1-1-13 0 0,-1-3 0 0 0,0-2 0 0 0,-2-3 84 0 0,2-7-108 0 0,2-9 36 0 0,-2-4 63 0 0,-1-4-96 0 0,-3-1 31 0 0,-2-2-10 0 0,-1 0 0 0 0,-2-1-74 0 0,0-7-129 0 0,-2-7 4 0 0,-1-7-59 0 0,-1-4 83 0 0,-3 0 75 0 0,-3 1 28 0 0,-2 3 76 0 0,-2 6-15 0 0,-4 7 11 0 0,-2 8 103 0 0,-2 9 17 0 0,-1 9 113 0 0,0 8-90 0 0,2 6 44 0 0,-2 4 174 0 0,2 3-257 0 0,3 2 85 0 0,-1 4 83 0 0,1 2-228 0 0,1 2 63 0 0,0 1-26 0 0,2 1 18 0 0,2 5 106 0 0,1 1-141 0 0,2 1 95 0 0,3 7 166 0 0,3 1-226 0 0,2 2 50 0 0,2 1-17 0 0,2 1-4 0 0,1 3 0 0 0,1 2 38 0 0,2 4-2 0 0,1 3 2 0 0,2 3 2 0 0,2 4-84 0 0,8 14 108 0 0,3 2-138 0 0,3 3-53 0 0,0-3 12 0 0,-1-3 71 0 0,-1-3-108 0 0,-1-3 36 0 0,1 8-12 0 0,2 5 0 0 0,-1 3 0 0 0,-5-8 75 0 0,-6-8-97 0 0,-7-11 33 0 0,-5-10 64 0 0,-5-8-97 0 0,-3-10 108 0 0,-4-6-108 0 0,0-6 126 0 0,-4-4-130 0 0,-5-5 39 0 0,-6-9-13 0 0,-6-10-224 0 0,-6-11 8 0 0,-3-5 50 0 0,1-3-28 0 0,-4-7-288 0 0,-1-9-56 0 0,2 0 325 0 0,3 2-30 0 0,4 3 42 0 0,3 2 6 0 0,5 3 3 0 0,3 1 38 0 0,2-8-189 0 0,4-7 243 0 0,3 1-13 0 0,4 3 119 0 0,6 2-115 0 0,3 6 136 0 0,2 7 53 0 0,3 8-107 0 0,1 6 180 0 0,1 5-81 0 0,1 5 19 0 0,1 3-2 0 0,0 2-1 0 0,4 2 103 0 0,-2 3-132 0 0,1 2 34 0 0,-3 3-12 0 0,0 1-1 0 0,-1 3 112 0 0,-2 3-125 0 0,-1 3 42 0 0,-2 1-13 0 0,-2 3-18 0 0,-1 1 4 0 0,-1 1-2 0 0,-1 6 84 0 0,0 5-33 0 0,-2 7 5 0 0,-2-1-157 0 0,-1 0 155 0 0,-2-3-91 0 0,-2-1-48 0 0,-1-2 15 0 0,-2-1 74 0 0,-2-2-108 0 0,0-1 36 0 0,-4 2 63 0 0,0-2-96 0 0,-2-1 31 0 0,-4 2-215 0 0,-1-1 170 0 0,-1-3-117 0 0,-3 0-154 0 0,-1 0 110 0 0,-1-1 57 0 0,2-2 64 0 0,4-3 75 0 0,4-2-12 0 0,4-3 12 0 0,4-1 0 0 0,3-3 0 0 0,2 0 0 0 0,1-1 0 0 0,0-1 196 0 0,2-1-18 0 0,2-1-68 0 0,2-2 30 0 0,4-2 100 0 0,3-1-69 0 0,6-1-2 0 0,4 1-43 0 0,4 1 18 0 0,-1 1-84 0 0,0 1 22 0 0,-2 3-10 0 0,-2 0-9 0 0,2 1 40 0 0,3 1-50 0 0,3 0-58 0 0,3-1 15 0 0,-2-1-10 0 0,-1-1 75 0 0,-4 0-97 0 0,-4 0 33 0 0,-1-2-11 0 0,-2-1 0 0 0,-1 0-196 0 0,-3 1 56 0 0,-2-1-28 0 0,1-1-410 0 0,-1-2-201 0 0,-2-1-752 0 0,0 0-941 0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1:19.467"/>
    </inkml:context>
    <inkml:brush xml:id="br0">
      <inkml:brushProperty name="width" value="0.1" units="cm"/>
      <inkml:brushProperty name="height" value="0.1" units="cm"/>
      <inkml:brushProperty name="color" value="#DA0C07"/>
      <inkml:brushProperty name="inkEffects" value="lava"/>
      <inkml:brushProperty name="anchorX" value="-51974.08984"/>
      <inkml:brushProperty name="anchorY" value="-9163.31055"/>
      <inkml:brushProperty name="scaleFactor" value="0.5"/>
    </inkml:brush>
  </inkml:definitions>
  <inkml:trace contextRef="#ctx0" brushRef="#br0">1 1053 5983 0 0,'0'0'6906'0'0,"2"-3"-6128"0"0,2-1-16 0 0,0 1-126 0 0,2-2 28 0 0,-1 2-8 0 0,0 1-48 0 0,2 1-387 0 0,0 2 108 0 0,1 5 214 0 0,2 3-143 0 0,1 7-73 0 0,0 3-262 0 0,0 1 55 0 0,-1 5-39 0 0,2 3-1 0 0,1 2 0 0 0,2 0-93 0 0,-1-2 26 0 0,-1-5-13 0 0,0-3 0 0 0,-1-4 0 0 0,0-5 0 0 0,-4-4 112 0 0,0-4 6 0 0,1-6 42 0 0,0-3-80 0 0,-2-4 26 0 0,0-5-10 0 0,-2-3-112 0 0,-3-2 32 0 0,0 0 59 0 0,-3-2-96 0 0,-1-6 31 0 0,-2-8-10 0 0,-1-4 0 0 0,-1 0 0 0 0,0 3 0 0 0,0-2-112 0 0,0 4 144 0 0,1 3-141 0 0,0 0 136 0 0,1 4-125 0 0,1 3 122 0 0,0 3-36 0 0,2 3 12 0 0,-1 1 0 0 0,2 2 0 0 0,-1 3 0 0 0,1 3 0 0 0,1 3 0 0 0,-1 3 0 0 0,2 4 75 0 0,2 3-96 0 0,4 6 134 0 0,5 8-30 0 0,4 8 86 0 0,5 8-94 0 0,0 1-6 0 0,0-2-74 0 0,-1-3 15 0 0,-1-4-10 0 0,2-1 75 0 0,-2-4-96 0 0,-1-3 31 0 0,2-2-10 0 0,-3-4 0 0 0,-1-1 0 0 0,-3-4 0 0 0,-3-2 0 0 0,0-6 0 0 0,-1-5 0 0 0,-2-7 0 0 0,-2-3 0 0 0,-3-3 0 0 0,-2-5 0 0 0,-2-5 0 0 0,-2-2 0 0 0,0 2 0 0 0,-1-3-112 0 0,0 1 32 0 0,0-1 3 0 0,1 4 88 0 0,1 5-25 0 0,1 5-70 0 0,1 6 108 0 0,-1 5-36 0 0,1 4 12 0 0,0 2 0 0 0,1 2 0 0 0,0-1-84 0 0,0 1 108 0 0,0 0-36 0 0,1-1-72 0 0,3 0 108 0 0,1 2-129 0 0,2 1 132 0 0,2 1-115 0 0,4 3 109 0 0,1 2-106 0 0,3 0 31 0 0,-1-1 65 0 0,-3-1-134 0 0,2-3-22 0 0,0-2-184 0 0,3-3-237 0 0,1-6-76 0 0,0-5-200 0 0,1-5-8 0 0,-3-6-100 0 0,-1-5-103 0 0,-2-6-174 0 0,-1-6 30 0 0,0-20-1062 0 0,0-6 2395 0 0,-4 5-552 0 0,-1 8 748 0 0,-3 9-4 0 0,-1 11 50 0 0,-1 3 638 0 0,-1 2 37 0 0,1 0-46 0 0,-1 2-61 0 0,1 4-43 0 0,-2 6-558 0 0,0 5 151 0 0,-1 5-80 0 0,0 3 1319 0 0,-1 5-1534 0 0,0 0 102 0 0,-2 3 134 0 0,-1 3-346 0 0,0 1 101 0 0,0 2-39 0 0,-1 1-103 0 0,1 1-46 0 0,-1 2 118 0 0,2 5-60 0 0,-1 2-73 0 0,1 2 99 0 0,0 7-35 0 0,1 1-63 0 0,0 2 20 0 0,1 8 65 0 0,0-1-96 0 0,2-1 115 0 0,1-3-118 0 0,0-2 36 0 0,4 1-12 0 0,1-3 0 0 0,0-4 0 0 0,1-4 0 0 0,0-6 0 0 0,3-4 0 0 0,-1-4-74 0 0,1-5 95 0 0,0-8-144 0 0,2-10 155 0 0,-1-6-122 0 0,-2-5 111 0 0,0-4-32 0 0,-3-4 11 0 0,0-1 0 0 0,-2-2-84 0 0,-1 0 108 0 0,-1 1-129 0 0,0-1 132 0 0,-2 1-143 0 0,-1-5 33 0 0,0-4 26 0 0,-1-3 62 0 0,0 2-16 0 0,0 4 11 0 0,-2 8 0 0 0,1 9 0 0 0,0 8 0 0 0,0 7 75 0 0,1 5 6 0 0,-2 2 3 0 0,0 2 191 0 0,1 0-147 0 0,0 0 63 0 0,-1 2-17 0 0,0 1-44 0 0,0 1 3 0 0,0 2-4 0 0,0 5 83 0 0,3 1-182 0 0,1 0-18 0 0,2 2 110 0 0,2 0-154 0 0,2 1 123 0 0,2 2-112 0 0,1 1 31 0 0,3 2 65 0 0,8 8-96 0 0,3 3 115 0 0,3 3-118 0 0,7 12 36 0 0,3 3-12 0 0,2 3 0 0 0,1 2 0 0 0,0 0 0 0 0,9 12 0 0 0,2 3-84 0 0,1 0 108 0 0,10 10-306 0 0,-3-2 210 0 0,-2-5-74 0 0,0 2 18 0 0,-3 2 66 0 0,-8-8-10 0 0,-9-6 81 0 0,-11-9-20 0 0,-8-6 11 0 0,-8-5 0 0 0,-7-4 0 0 0,-8 6 0 0 0,1-32 0 0 0,-9 22 0 0 0,-9 11 0 0 0,-6-4 0 0 0,18-33-37 0 0,0 0 0 0 0,-11 11-1 0 0,-22 11-98 0 0,-1-6-18 0 0,28-19-4 0 0,-21 6 0 0 0,21-9 35 0 0,-25 3 0 0 0,-12-3 6 0 0,4-6 5 0 0,37 0 43 0 0,1 1 1 0 0,-14-5 0 0 0,15 3 48 0 0,1 0 1 0 0,-16-9 0 0 0,18 8 0 0 0,0 1 0 0 0,-1-2 0 0 0,-7-8 0 0 0,9 9 6 0 0,1-1-1 0 0,0 1 0 0 0,0-1 1 0 0,-4-8-1 0 0,5 8 17 0 0,0-1 0 0 0,1 0-1 0 0,-4-12 1 0 0,4 12-6 0 0,0-1 1 0 0,1 1-1 0 0,0-9 0 0 0,3-22-71 0 0,5 1 95 0 0,3 2-32 0 0,3 1 105 0 0,5-8-46 0 0,6-7-56 0 0,5-8 205 0 0,1 0-148 0 0,-1 5 51 0 0,-3 5-12 0 0,-3 6-102 0 0,1 0 28 0 0,-1 1-14 0 0,-1 0 0 0 0,-4 5 0 0 0,-3 6 0 0 0,-4 6 0 0 0,-4 8-84 0 0,-3 6-937 0 0,-3 3 113 0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1:20.035"/>
    </inkml:context>
    <inkml:brush xml:id="br0">
      <inkml:brushProperty name="width" value="0.1" units="cm"/>
      <inkml:brushProperty name="height" value="0.1" units="cm"/>
      <inkml:brushProperty name="color" value="#DA0C07"/>
      <inkml:brushProperty name="inkEffects" value="lava"/>
      <inkml:brushProperty name="anchorX" value="-54315.55469"/>
      <inkml:brushProperty name="anchorY" value="-9570.50488"/>
      <inkml:brushProperty name="scaleFactor" value="0.5"/>
    </inkml:brush>
  </inkml:definitions>
  <inkml:trace contextRef="#ctx0" brushRef="#br0">0 12 10591 0 0,'0'0'7651'0'0,"2"-1"-7582"0"0,2-1-5 0 0,0-1-224 0 0,2-2 102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18.418"/>
    </inkml:context>
    <inkml:brush xml:id="br0">
      <inkml:brushProperty name="width" value="0.1" units="cm"/>
      <inkml:brushProperty name="height" value="0.1" units="cm"/>
      <inkml:brushProperty name="color" value="#DA0C07"/>
      <inkml:brushProperty name="inkEffects" value="lava"/>
      <inkml:brushProperty name="anchorX" value="-3691.82568"/>
      <inkml:brushProperty name="anchorY" value="-2742.58667"/>
      <inkml:brushProperty name="scaleFactor" value="0.5"/>
    </inkml:brush>
  </inkml:definitions>
  <inkml:trace contextRef="#ctx0" brushRef="#br0">11 1943 7887 0 0,'0'0'856'0'0,"-2"-1"-998"0"0,0 0 630 0 0,-5-3 2144 0 0,10 4-2338 0 0,3 1 86 0 0,5 2 443 0 0,5 1-140 0 0,8 0 53 0 0,8-4-35 0 0,4-3-430 0 0,1-5 119 0 0,11-11 340 0 0,12-13-97 0 0,18-15-97 0 0,7-6-384 0 0,7-4 92 0 0,21-13 72 0 0,18-16-160 0 0,23-17 35 0 0,20-13-50 0 0,15-9 46 0 0,-10 6-91 0 0,-14 10 26 0 0,4-3 121 0 0,-14 11-168 0 0,-16 10 55 0 0,-14 10-18 0 0,-15 10-130 0 0,6-1 120 0 0,-10 7-51 0 0,-8 6-60 0 0,-10 7 113 0 0,-12 6-131 0 0,-12 5 134 0 0,-11 5-134 0 0,-9 4 40 0 0,-8 2-13 0 0,-5 1 0 0 0,-7 4-177 0 0,-8 3-43 0 0,-5 6 48 0 0,-6 5-27 0 0,-6 11 150 0 0,1-1 0 0 0,0 1 0 0 0,0 0 0 0 0,0-1 0 0 0,0 1 0 0 0,0 0 0 0 0,0-1 0 0 0,0 1 0 0 0,0 0 0 0 0,-1-1 0 0 0,1 1 0 0 0,0 0 0 0 0,0 0 0 0 0,0-1 0 0 0,-1 1 0 0 0,1 0 0 0 0,0 0 0 0 0,0-1 0 0 0,-1 1 0 0 0,1 0 0 0 0,0 0 0 0 0,-1 0 0 0 0,1 0 0 0 0,0-1 0 0 0,-1 1 0 0 0,-12-3-198 0 0,-32 13-17287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19.025"/>
    </inkml:context>
    <inkml:brush xml:id="br0">
      <inkml:brushProperty name="width" value="0.1" units="cm"/>
      <inkml:brushProperty name="height" value="0.1" units="cm"/>
      <inkml:brushProperty name="color" value="#DA0C07"/>
      <inkml:brushProperty name="inkEffects" value="lava"/>
      <inkml:brushProperty name="anchorX" value="-7351.38623"/>
      <inkml:brushProperty name="anchorY" value="-1444.18835"/>
      <inkml:brushProperty name="scaleFactor" value="0.5"/>
    </inkml:brush>
  </inkml:definitions>
  <inkml:trace contextRef="#ctx0" brushRef="#br0">1 1567 6447 0 0,'1'-3'1612'0'0,"3"-3"387"0"0,3-3-818 0 0,4-5-521 0 0,1 1 28 0 0,4-2-242 0 0,0 2-237 0 0,0 0 136 0 0,0 2-42 0 0,-1 1 6 0 0,0 1 3 0 0,0 0 0 0 0,4-3 364 0 0,8-4-113 0 0,3-2-310 0 0,3-1 103 0 0,11-5 284 0 0,17-7-114 0 0,9-2-284 0 0,7-3 76 0 0,20-9 255 0 0,3-3-396 0 0,0-4 19 0 0,-3-2-30 0 0,-3-2-21 0 0,-2-2 0 0 0,1 0-66 0 0,0 1 0 0 0,0 0-5 0 0,-1 2-2 0 0,-3 2-84 0 0,15-7 118 0 0,13-6-40 0 0,10-6-79 0 0,-8 5 26 0 0,-13 5-13 0 0,-10 2 75 0 0,-11 3-96 0 0,-10 4 31 0 0,-16 9-10 0 0,-12 9 0 0 0,-8 5-102 0 0,-7 7-196 0 0,-9 7-99 0 0,-8 7-699 0 0,-6 4-836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26.559"/>
    </inkml:context>
    <inkml:brush xml:id="br0">
      <inkml:brushProperty name="width" value="0.1" units="cm"/>
      <inkml:brushProperty name="height" value="0.1" units="cm"/>
      <inkml:brushProperty name="color" value="#DA0C07"/>
      <inkml:brushProperty name="inkEffects" value="lava"/>
      <inkml:brushProperty name="anchorX" value="-10589.75879"/>
      <inkml:brushProperty name="anchorY" value="-511.1752"/>
      <inkml:brushProperty name="scaleFactor" value="0.5"/>
    </inkml:brush>
  </inkml:definitions>
  <inkml:trace contextRef="#ctx0" brushRef="#br0">0 647 2303 0 0,'3'2'11195'0'0,"3"1"-10220"0"0,3 1-65 0 0,5 1-242 0 0,1 1-524 0 0,0 0 132 0 0,-1 0-93 0 0,0 0 124 0 0,0 2 1 0 0,-1 1 6 0 0,4 6 202 0 0,0 1-457 0 0,0 4 133 0 0,4 6 95 0 0,1 3-213 0 0,1 3 70 0 0,6 7 60 0 0,5 8-98 0 0,7 6-42 0 0,1 1 20 0 0,1 0-98 0 0,-5-7 101 0 0,-5-8-108 0 0,-6-8 31 0 0,-5-6-10 0 0,-2-2 84 0 0,1-1 4 0 0,-3-3-108 0 0,-3-4 148 0 0,-4-4-29 0 0,-2-2 57 0 0,-3-3-20 0 0,-3-3-75 0 0,-2-1 23 0 0,-1-3-12 0 0,-3-3-84 0 0,-2-2 24 0 0,-2-3 72 0 0,-1-2-108 0 0,-2-2 36 0 0,-1-1-12 0 0,0-1 0 0 0,-4-6 75 0 0,-1 0-96 0 0,0-1 31 0 0,-2-4-10 0 0,0-1 0 0 0,0 0-84 0 0,0-5-22 0 0,1 0 19 0 0,2 1-12 0 0,1 3 3 0 0,1 1 19 0 0,2 3 4 0 0,2 0-1 0 0,0-1 2 0 0,1-3-28 0 0,1 3 8 0 0,2 1 108 0 0,3 3-125 0 0,1 3 42 0 0,1 3 81 0 0,1 4-112 0 0,0 4 122 0 0,2 3-36 0 0,5 2-72 0 0,3 2 108 0 0,3 3-36 0 0,5 4 12 0 0,8 7 112 0 0,2 3-60 0 0,2 4 15 0 0,0 1-2 0 0,1 2-1 0 0,7 6 75 0 0,2 1-96 0 0,0-1-43 0 0,-2 0 85 0 0,-1-3-106 0 0,-4-3 106 0 0,-1-2-106 0 0,-3-3 143 0 0,-2-3-154 0 0,-1-2 160 0 0,-2-3-160 0 0,1-2-64 0 0,-3-4 128 0 0,-2-3-48 0 0,-4-3 16 0 0,-4-5 0 0 0,-3-8 103 0 0,-5-6-30 0 0,-4-7 15 0 0,-3-5 0 0 0,-4-4-28 0 0,-2-4 8 0 0,-4-3-4 0 0,-2-4 0 0 0,-1-1-74 0 0,-5-13 104 0 0,-4-11-118 0 0,-4-9 111 0 0,-2-8-108 0 0,-2-3 31 0 0,2 2-10 0 0,4 14-93 0 0,5 12 120 0 0,7 15-134 0 0,3 13 3 0 0,5 9-152 0 0,3 5-149 0 0,2 3-239 0 0,5 3-1228 0 0,1 3 438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27.247"/>
    </inkml:context>
    <inkml:brush xml:id="br0">
      <inkml:brushProperty name="width" value="0.1" units="cm"/>
      <inkml:brushProperty name="height" value="0.1" units="cm"/>
      <inkml:brushProperty name="color" value="#DA0C07"/>
      <inkml:brushProperty name="inkEffects" value="lava"/>
      <inkml:brushProperty name="anchorX" value="-11996.39355"/>
      <inkml:brushProperty name="anchorY" value="-489.76886"/>
      <inkml:brushProperty name="scaleFactor" value="0.5"/>
    </inkml:brush>
  </inkml:definitions>
  <inkml:trace contextRef="#ctx0" brushRef="#br0">6 597 6447 0 0,'0'0'0'0'0,"-2"2"696"0"0,-2 7 2791 0 0,10-11-1536 0 0,6-3-1270 0 0,2-3-161 0 0,2-2-233 0 0,4-4 155 0 0,0-2-315 0 0,-1-1-31 0 0,-2-1-17 0 0,-2 1-87 0 0,1-4 233 0 0,-2 0-193 0 0,-1-1 65 0 0,0-3-17 0 0,-1-1 19 0 0,-2 0-118 0 0,-1-5 147 0 0,-2 1-160 0 0,-3 0 48 0 0,-2-3-16 0 0,-2 1 75 0 0,-2 2-96 0 0,-1 3 31 0 0,-1 3 112 0 0,-3-1 39 0 0,-1 1-106 0 0,-3 2-334 0 0,1 3 260 0 0,-1 5 11 0 0,1 4-8 0 0,0 3 16 0 0,-1 5 0 0 0,0 3 140 0 0,0 2-58 0 0,-2 4 24 0 0,0 4-244 0 0,1 2 87 0 0,-2 6-30 0 0,0 1 93 0 0,2 2-26 0 0,0 1 89 0 0,2 0-96 0 0,1 8 134 0 0,2 1-30 0 0,1 2 11 0 0,4 6 133 0 0,2 0-159 0 0,4 0 72 0 0,2-1-23 0 0,3-1 3 0 0,3-2 0 0 0,3-2-140 0 0,3-1 124 0 0,3-2-128 0 0,2-2 111 0 0,1-1-108 0 0,1-2 31 0 0,-1-3-10 0 0,5 0-168 0 0,-1-3 58 0 0,-1-4-28 0 0,4-5-184 0 0,-2-7 211 0 0,-2-4-72 0 0,-22-2 116 0 0,-1 1-1 0 0,0 0 1 0 0,0-1-1 0 0,6-2 1 0 0,15-12-33 0 0,-3-5-79 0 0,-1-10-10221 0 0,-4 4 6056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28.143"/>
    </inkml:context>
    <inkml:brush xml:id="br0">
      <inkml:brushProperty name="width" value="0.1" units="cm"/>
      <inkml:brushProperty name="height" value="0.1" units="cm"/>
      <inkml:brushProperty name="color" value="#DA0C07"/>
      <inkml:brushProperty name="inkEffects" value="lava"/>
      <inkml:brushProperty name="anchorX" value="-13095.09277"/>
      <inkml:brushProperty name="anchorY" value="-1172.6322"/>
      <inkml:brushProperty name="scaleFactor" value="0.5"/>
    </inkml:brush>
  </inkml:definitions>
  <inkml:trace contextRef="#ctx0" brushRef="#br0">84 678 11311 0 0,'0'0'0'0'0,"-5"6"1232"0"0,-3 6-1437 0 0,0 1 410 0 0,-2 5 318 0 0,-1 3 560 0 0,1 1-735 0 0,2-1 78 0 0,1 0-67 0 0,1-2-27 0 0,1 4 165 0 0,2 4-366 0 0,0 6 180 0 0,3 8 47 0 0,3 5 34 0 0,2-1-205 0 0,1-3 76 0 0,2 0 117 0 0,2-3-331 0 0,0-5 95 0 0,3 1-39 0 0,0-6-47 0 0,1-3-62 0 0,0-5 14 0 0,-2-5-10 0 0,3-2 0 0 0,-1-3-196 0 0,0-7 47 0 0,1-6 77 0 0,-3-6-21 0 0,-3-4 105 0 0,-2-4-119 0 0,-2-4 59 0 0,-3-9-93 0 0,-3-9-23 0 0,-2-2 68 0 0,-2 0-26 0 0,-2-6 10 0 0,-3-3 28 0 0,-1 1 2 0 0,1 5 94 0 0,0 7-26 0 0,2 4-60 0 0,0 5 95 0 0,1 5-32 0 0,1 6 11 0 0,2 6 0 0 0,2 4 75 0 0,0 3 6 0 0,2 3 13 0 0,0 0 0 0 0,-1 6 114 0 0,0 3-134 0 0,0 3 44 0 0,0 3-14 0 0,2 3-37 0 0,0 2 1 0 0,1 2-3 0 0,5 7 74 0 0,5 11-22 0 0,7 9-63 0 0,2 0-54 0 0,2-3 94 0 0,1-6-118 0 0,-2-8 36 0 0,4-2-12 0 0,0-6 0 0 0,-1-5 0 0 0,0-5-93 0 0,-1-6 120 0 0,2-3-41 0 0,0-6-144 0 0,5-7-49 0 0,2-10 135 0 0,4-13 71 0 0,-26 19-50 0 0,14-19 0 0 0,11-25 75 0 0,-6-2-36 0 0,-6 1 12 0 0,-5 2-74 0 0,-4 4 95 0 0,-4 2-32 0 0,-3 3 11 0 0,-3 1-74 0 0,-2 0 95 0 0,-2-9-32 0 0,-2-1 11 0 0,-3-1 0 0 0,0 2-74 0 0,-2 2-17 0 0,-2-4-130 0 0,-1 4 153 0 0,-1 3-35 0 0,0 6 22 0 0,1 6-1 0 0,-2 0 2 0 0,-1 1 94 0 0,-1 0-28 0 0,0 5 98 0 0,2 5-108 0 0,2 6 130 0 0,2 5 110 0 0,1 4-2 0 0,2 4 24 0 0,1 2 0 0 0,0 1-100 0 0,2 2 150 0 0,0 1-31 0 0,0 1 28 0 0,1 2 121 0 0,2 7 46 0 0,2 3-268 0 0,0 5-186 0 0,2 2 42 0 0,2 3-40 0 0,0 1 0 0 0,2 2 131 0 0,3 8 93 0 0,4 3-149 0 0,1 3 46 0 0,9 10 106 0 0,2 3-158 0 0,4 3 6 0 0,0 0-5 0 0,2 0-80 0 0,-1-1 132 0 0,0-1-154 0 0,9 11 48 0 0,-1 0-109 0 0,-1-1-39 0 0,-2-5-13 0 0,-4-7-5 0 0,-4-5-2 0 0,-5-8 10 0 0,-2-1-172 0 0,-1-4-6 0 0,-4-6 160 0 0,-5-7-65 0 0,-4-8-412 0 0,-4-7-166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29.994"/>
    </inkml:context>
    <inkml:brush xml:id="br0">
      <inkml:brushProperty name="width" value="0.1" units="cm"/>
      <inkml:brushProperty name="height" value="0.1" units="cm"/>
      <inkml:brushProperty name="color" value="#DA0C07"/>
      <inkml:brushProperty name="inkEffects" value="lava"/>
      <inkml:brushProperty name="anchorX" value="-14862.375"/>
      <inkml:brushProperty name="anchorY" value="-2242.1748"/>
      <inkml:brushProperty name="scaleFactor" value="0.5"/>
    </inkml:brush>
  </inkml:definitions>
  <inkml:trace contextRef="#ctx0" brushRef="#br0">0 1011 10591 0 0,'0'0'1152'0'0,"2"-2"-1344"0"0,0 0 384 0 0,3-3-192 0 0,0-2 430 0 0,3-2-68 0 0,1-2 65 0 0,2-3 2 0 0,1-1-146 0 0,1-3 14 0 0,0-2-22 0 0,2-1-2 0 0,-1-3-225 0 0,1-2-29 0 0,1-3 69 0 0,4-8-109 0 0,1-3 31 0 0,1-1-10 0 0,-1 0 0 0 0,-1 2 0 0 0,0 0 0 0 0,-2 2 0 0 0,-1 2-102 0 0,-1 1 0 0 0,3-5-155 0 0,0 1 178 0 0,-2 0-70 0 0,-1 2 22 0 0,-2 2-1 0 0,-2 2 0 0 0,-1 3 75 0 0,-1 2 53 0 0,-1 3-132 0 0,0-1 92 0 0,-2-1 44 0 0,-1 4-15 0 0,-2 5 11 0 0,-1 5 94 0 0,-2 5-121 0 0,-1 3 1115 0 0,-1 7-907 0 0,0 3 117 0 0,-1 2-36 0 0,1 2-7 0 0,0 3-7 0 0,1 0 1 0 0,2 3-1 0 0,1 0-140 0 0,4 6 115 0 0,3 1-154 0 0,1 3 34 0 0,2 0-23 0 0,2 1 1 0 0,4 7 102 0 0,6 8-20 0 0,2 4-91 0 0,1 1 2 0 0,0 0-80 0 0,0 1 128 0 0,6 15-79 0 0,6 10-48 0 0,-2-1 15 0 0,-3-5-131 0 0,-4-7 44 0 0,-5-8-11 0 0,-3-5-2 0 0,-3-5 105 0 0,-3-4-30 0 0,-5-10 15 0 0,-4-8 0 0 0,-4-8 150 0 0,-2-6-118 0 0,-2-4 42 0 0,0-2-10 0 0,-3-3-74 0 0,-1-3-92 0 0,-3-3 60 0 0,0-4-28 0 0,-2-2-50 0 0,-3-9-133 0 0,-2-10-78 0 0,-1-10-147 0 0,1-15-261 0 0,4-10 144 0 0,4 4 505 0 0,4 6-142 0 0,6 7-71 0 0,4 6 91 0 0,2 11 105 0 0,1 7 107 0 0,0 9-122 0 0,-1 7 58 0 0,-1 5 76 0 0,-2 5-26 0 0,1 3 14 0 0,4 6 178 0 0,0 4-61 0 0,1 3 28 0 0,2 7 83 0 0,4 7-201 0 0,1 2 100 0 0,0 0-149 0 0,1 1 38 0 0,-1-3 59 0 0,0 0-96 0 0,-1-2 31 0 0,-1-2-10 0 0,0-1 0 0 0,3 2 0 0 0,3-1 0 0 0,-1-3 0 0 0,0-4 0 0 0,-1-6 0 0 0,1-7 0 0 0,-19-4-15 0 0,-1 0-1 0 0,0-1 1 0 0,0 1-1 0 0,0-1 1 0 0,6-2-1 0 0,14-8-32 0 0,-3-6 56 0 0,2-9-112 0 0,0-9-103 0 0,-1-9-38 0 0,-1-7-114 0 0,-3-5-163 0 0,-4-3 74 0 0,-5-8-308 0 0,-4 4 838 0 0,-4 7-179 0 0,-2 12 170 0 0,-2 6 221 0 0,0 12-205 0 0,-1 7 132 0 0,1 5-18 0 0,-2 4 2 0 0,2 3 265 0 0,-2 3-318 0 0,-2 2 106 0 0,-1 2 153 0 0,-2 2-315 0 0,1 2 92 0 0,-2 5 96 0 0,0 3-225 0 0,2 2 71 0 0,0 6 114 0 0,0 6-21 0 0,1 7 5 0 0,1 6-4 0 0,2 0-129 0 0,2-1 35 0 0,4 3 113 0 0,1-1-168 0 0,3-3 27 0 0,2 3 74 0 0,6 1-9 0 0,3-3-78 0 0,1-4 27 0 0,2-5-12 0 0,-1-5 19 0 0,5-6 134 0 0,0-4-177 0 0,0-6-80 0 0,0-3 123 0 0,0-5-152 0 0,4-7 137 0 0,5-10-135 0 0,-2-4 40 0 0,-1-4-13 0 0,0-8-84 0 0,0-9-162 0 0,-4-2 162 0 0,-2 0-62 0 0,-4 2 18 0 0,-4 2 38 0 0,-2-3-124 0 0,-2 2 150 0 0,-2 2 64 0 0,-1-2-118 0 0,-1-2 54 0 0,-1 3 76 0 0,-2 4-26 0 0,0 1 14 0 0,-2 6 0 0 0,0 8 0 0 0,0 5 0 0 0,-1 2 0 0 0,-1 2 84 0 0,0 4-108 0 0,1 3 195 0 0,-1 1 36 0 0,1 2 397 0 0,0 3-474 0 0,-1 3 98 0 0,1 3-157 0 0,0 3 41 0 0,1 7 79 0 0,2 4-131 0 0,2 3 80 0 0,1 8 133 0 0,3 7-40 0 0,3 9 42 0 0,2 0-164 0 0,0 0 19 0 0,3 4 98 0 0,0-1-157 0 0,-1-4-71 0 0,-1-3 17 0 0,-1-3 58 0 0,0 2-96 0 0,0-4 31 0 0,-3-1-10 0 0,0-1 0 0 0,-3-5-74 0 0,-1-4 95 0 0,-1-5-32 0 0,-2-7 11 0 0,-1-3-74 0 0,-2-5 95 0 0,0-3-32 0 0,-1-3-63 0 0,0-2 95 0 0,-2-1-32 0 0,-1-4-63 0 0,-1-2 95 0 0,-1-4-32 0 0,-1-3-110 0 0,-2-8-3 0 0,-1-11-109 0 0,-3-8-117 0 0,-2-8-86 0 0,-2-8-146 0 0,-1-3 206 0 0,-1-2 169 0 0,2 6 87 0 0,3 6 119 0 0,2 1-119 0 0,3 5 56 0 0,3 5 76 0 0,2-1-26 0 0,3-2 14 0 0,3 0 0 0 0,2 3-74 0 0,2 5 95 0 0,2 2-32 0 0,1 5 11 0 0,1 5 103 0 0,-2 6-58 0 0,0 4 23 0 0,1 3-4 0 0,-2 4 19 0 0,0 0-6 0 0,2 0 3 0 0,-3 1 0 0 0,2 1-93 0 0,2 2 120 0 0,1 3 34 0 0,2 2-26 0 0,4 7-59 0 0,1 6 56 0 0,0 7 81 0 0,-3 1-136 0 0,-3 1 47 0 0,-4-1-16 0 0,-3-1 47 0 0,-3 0 5 0 0,-3 0 1 0 0,-2 0 3 0 0,-2-1-46 0 0,-1-1 3 0 0,-1-1-4 0 0,-1-1-1 0 0,-1 0-112 0 0,-2 0 135 0 0,1-2-148 0 0,-1 0 137 0 0,0-2-135 0 0,-2 2 40 0 0,-2 0-13 0 0,1-4-130 0 0,1-1 64 0 0,3-4-16 0 0,1-2 10 0 0,2-2-2 0 0,0-1 2 0 0,1 0 0 0 0,2-2 84 0 0,0 0 486 0 0,5-1-293 0 0,3 2 38 0 0,2 1-149 0 0,0-1 18 0 0,7 0 100 0 0,2 0-148 0 0,2-2 11 0 0,0 1-6 0 0,1-2-79 0 0,-2 0 132 0 0,-2 0-154 0 0,-2 1 123 0 0,1 0-112 0 0,1 0 31 0 0,1 1 65 0 0,4 1-96 0 0,4-1 31 0 0,0 0-10 0 0,0 0 0 0 0,-2 0 0 0 0,-2-1 0 0 0,-1-1-74 0 0,-2 0 11 0 0,0-1-204 0 0,0 0 111 0 0,-1 1-44 0 0,-1-1 8 0 0,-2 1 0 0 0,2-1-224 0 0,-4 0-48 0 0,3-1-186 0 0,-3 1-1168 0 0,-2-1 440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03-15T18:50:30.973"/>
    </inkml:context>
    <inkml:brush xml:id="br0">
      <inkml:brushProperty name="width" value="0.1" units="cm"/>
      <inkml:brushProperty name="height" value="0.1" units="cm"/>
      <inkml:brushProperty name="color" value="#DA0C07"/>
      <inkml:brushProperty name="inkEffects" value="lava"/>
      <inkml:brushProperty name="anchorX" value="-18003.41406"/>
      <inkml:brushProperty name="anchorY" value="-2397.08765"/>
      <inkml:brushProperty name="scaleFactor" value="0.5"/>
    </inkml:brush>
  </inkml:definitions>
  <inkml:trace contextRef="#ctx0" brushRef="#br0">0 1774 10711 0 0,'0'0'1160'0'0,"2"-2"-700"0"0,0-3 303 0 0,1-2-102 0 0,3-3 698 0 0,1-1-996 0 0,2-1 327 0 0,1 0-114 0 0,1-1-168 0 0,3-1 11 0 0,1-1-23 0 0,3-1-3 0 0,3-2-122 0 0,11-6 324 0 0,18-7-222 0 0,20-10-82 0 0,11-4-150 0 0,5-4-56 0 0,2-1-10 0 0,-3-1-84 0 0,15-10 131 0 0,0-2-79 0 0,2-2-48 0 0,-2-1 15 0 0,-2-2 65 0 0,-4-2-96 0 0,-2 0 31 0 0,-1-1-10 0 0,2 0 0 0 0,2 1 75 0 0,2 2-96 0 0,16-12 31 0 0,-4 1-10 0 0,-6 3 0 0 0,-9 7 0 0 0,-10 9 0 0 0,3 2 0 0 0,-2 5 0 0 0,-5 8 0 0 0,-12 9 0 0 0,-15 10-140 0 0,-17 10-146 0 0,-14 10-406 0 0,-22 6 687 0 0,0 0 0 0 0,1 0 0 0 0,-1-1 1 0 0,0 1-1 0 0,1 0 0 0 0,-1 0 1 0 0,0 0-1 0 0,1 0 0 0 0,-1 0 1 0 0,0 0-1 0 0,0 0 0 0 0,1 0 1 0 0,-1 1-1 0 0,0-1 0 0 0,1 0 1 0 0,-1 0-1 0 0,0 0 0 0 0,0 0 0 0 0,1 0 1 0 0,-1 0-1 0 0,0 1 0 0 0,0-1 1 0 0,1 0-1 0 0,-1 0 0 0 0,0 0 1 0 0,0 0-1 0 0,1 1 0 0 0,-1-1 1 0 0,0 0-1 0 0,0 1 0 0 0,0 0-48 0 0,0 0 0 0 0,0 0-1 0 0,0 0 1 0 0,0 0 0 0 0,0 0-1 0 0,0 0 1 0 0,-1 0 0 0 0,1-1-1 0 0,0 1 1 0 0,-1 0 0 0 0,1 0-1 0 0,0 0 1 0 0,-2 1 0 0 0,-15 21-662 0 0,-19 12-2769 0 0,-3 0 2651 0 0,2-4-14548 0 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jp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g>
</file>

<file path=ppt/media/image6.jpg>
</file>

<file path=ppt/media/image7.png>
</file>

<file path=ppt/media/image8.png>
</file>

<file path=ppt/media/image80.png>
</file>

<file path=ppt/media/image9.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BD5EE-F67C-4963-BAF2-4A598FC76121}" type="datetimeFigureOut">
              <a:rPr lang="en-GB" smtClean="0"/>
              <a:t>18/03/2021</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6A4D6F-20DB-4F91-8E96-3F140C79AB89}" type="slidenum">
              <a:rPr lang="en-GB" smtClean="0"/>
              <a:t>‹#›</a:t>
            </a:fld>
            <a:endParaRPr lang="en-GB" dirty="0"/>
          </a:p>
        </p:txBody>
      </p:sp>
    </p:spTree>
    <p:extLst>
      <p:ext uri="{BB962C8B-B14F-4D97-AF65-F5344CB8AC3E}">
        <p14:creationId xmlns:p14="http://schemas.microsoft.com/office/powerpoint/2010/main" val="3850688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c8ccd2149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57" name="Google Shape;357;gc8ccd2149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a:xfrm>
            <a:off x="5332412" y="5883275"/>
            <a:ext cx="4324044" cy="365125"/>
          </a:xfrm>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592880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7448300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147184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2025624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42786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28100337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24933692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677521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15189950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8"/>
        <p:cNvGrpSpPr/>
        <p:nvPr/>
      </p:nvGrpSpPr>
      <p:grpSpPr>
        <a:xfrm>
          <a:off x="0" y="0"/>
          <a:ext cx="0" cy="0"/>
          <a:chOff x="0" y="0"/>
          <a:chExt cx="0" cy="0"/>
        </a:xfrm>
      </p:grpSpPr>
      <p:sp>
        <p:nvSpPr>
          <p:cNvPr id="19" name="Google Shape;19;p18"/>
          <p:cNvSpPr txBox="1">
            <a:spLocks noGrp="1"/>
          </p:cNvSpPr>
          <p:nvPr>
            <p:ph type="title"/>
          </p:nvPr>
        </p:nvSpPr>
        <p:spPr>
          <a:xfrm>
            <a:off x="2572279" y="2666999"/>
            <a:ext cx="8930747" cy="2110382"/>
          </a:xfrm>
          <a:prstGeom prst="rect">
            <a:avLst/>
          </a:prstGeom>
          <a:noFill/>
          <a:ln>
            <a:noFill/>
          </a:ln>
        </p:spPr>
        <p:txBody>
          <a:bodyPr spcFirstLastPara="1" wrap="square" lIns="91425" tIns="45700" rIns="91425" bIns="45700" anchor="b" anchorCtr="0">
            <a:normAutofit/>
          </a:bodyPr>
          <a:lstStyle>
            <a:lvl1pPr lvl="0" algn="r">
              <a:spcBef>
                <a:spcPts val="0"/>
              </a:spcBef>
              <a:spcAft>
                <a:spcPts val="0"/>
              </a:spcAft>
              <a:buClr>
                <a:schemeClr val="dk1"/>
              </a:buClr>
              <a:buSzPts val="4000"/>
              <a:buFont typeface="Corbel"/>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8"/>
          <p:cNvSpPr txBox="1">
            <a:spLocks noGrp="1"/>
          </p:cNvSpPr>
          <p:nvPr>
            <p:ph type="body" idx="1"/>
          </p:nvPr>
        </p:nvSpPr>
        <p:spPr>
          <a:xfrm>
            <a:off x="2572278" y="4777381"/>
            <a:ext cx="8930748" cy="860400"/>
          </a:xfrm>
          <a:prstGeom prst="rect">
            <a:avLst/>
          </a:prstGeom>
          <a:noFill/>
          <a:ln>
            <a:noFill/>
          </a:ln>
        </p:spPr>
        <p:txBody>
          <a:bodyPr spcFirstLastPara="1" wrap="square" lIns="91425" tIns="45700" rIns="91425" bIns="45700" anchor="t" anchorCtr="0">
            <a:normAutofit/>
          </a:bodyPr>
          <a:lstStyle>
            <a:lvl1pPr marL="457200" lvl="0" indent="-228600" algn="r">
              <a:spcBef>
                <a:spcPts val="400"/>
              </a:spcBef>
              <a:spcAft>
                <a:spcPts val="0"/>
              </a:spcAft>
              <a:buSzPts val="2900"/>
              <a:buNone/>
              <a:defRPr sz="20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21" name="Google Shape;21;p18"/>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2" name="Google Shape;22;p18"/>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3" name="Google Shape;23;p18"/>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5101663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5" name="Google Shape;25;p19"/>
          <p:cNvSpPr txBox="1">
            <a:spLocks noGrp="1"/>
          </p:cNvSpPr>
          <p:nvPr>
            <p:ph type="title"/>
          </p:nvPr>
        </p:nvSpPr>
        <p:spPr>
          <a:xfrm>
            <a:off x="1484311" y="685800"/>
            <a:ext cx="10018713" cy="17525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9"/>
          <p:cNvSpPr txBox="1">
            <a:spLocks noGrp="1"/>
          </p:cNvSpPr>
          <p:nvPr>
            <p:ph type="body" idx="1"/>
          </p:nvPr>
        </p:nvSpPr>
        <p:spPr>
          <a:xfrm>
            <a:off x="1484310" y="2666999"/>
            <a:ext cx="10018713" cy="3124201"/>
          </a:xfrm>
          <a:prstGeom prst="rect">
            <a:avLst/>
          </a:prstGeom>
          <a:noFill/>
          <a:ln>
            <a:noFill/>
          </a:ln>
        </p:spPr>
        <p:txBody>
          <a:bodyPr spcFirstLastPara="1" wrap="square" lIns="91425" tIns="45700" rIns="91425" bIns="45700" anchor="ctr" anchorCtr="0">
            <a:normAutofit/>
          </a:bodyPr>
          <a:lstStyle>
            <a:lvl1pPr marL="457200" lvl="0" indent="-394335" algn="l">
              <a:spcBef>
                <a:spcPts val="360"/>
              </a:spcBef>
              <a:spcAft>
                <a:spcPts val="0"/>
              </a:spcAft>
              <a:buSzPts val="2610"/>
              <a:buChar char="•"/>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27" name="Google Shape;27;p19"/>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8" name="Google Shape;28;p19"/>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9" name="Google Shape;29;p19"/>
          <p:cNvSpPr txBox="1">
            <a:spLocks noGrp="1"/>
          </p:cNvSpPr>
          <p:nvPr>
            <p:ph type="sldNum" idx="12"/>
          </p:nvPr>
        </p:nvSpPr>
        <p:spPr>
          <a:xfrm>
            <a:off x="10951856" y="5867131"/>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101680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a:xfrm>
            <a:off x="10951856" y="5867131"/>
            <a:ext cx="551167" cy="365125"/>
          </a:xfrm>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8763380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spTree>
      <p:nvGrpSpPr>
        <p:cNvPr id="1" name="Shape 30"/>
        <p:cNvGrpSpPr/>
        <p:nvPr/>
      </p:nvGrpSpPr>
      <p:grpSpPr>
        <a:xfrm>
          <a:off x="0" y="0"/>
          <a:ext cx="0" cy="0"/>
          <a:chOff x="0" y="0"/>
          <a:chExt cx="0" cy="0"/>
        </a:xfrm>
      </p:grpSpPr>
      <p:grpSp>
        <p:nvGrpSpPr>
          <p:cNvPr id="31" name="Google Shape;31;p20"/>
          <p:cNvGrpSpPr/>
          <p:nvPr/>
        </p:nvGrpSpPr>
        <p:grpSpPr>
          <a:xfrm>
            <a:off x="546100" y="-4763"/>
            <a:ext cx="5014912" cy="6862763"/>
            <a:chOff x="2928938" y="-4763"/>
            <a:chExt cx="5014912" cy="6862763"/>
          </a:xfrm>
        </p:grpSpPr>
        <p:sp>
          <p:nvSpPr>
            <p:cNvPr id="32" name="Google Shape;32;p20"/>
            <p:cNvSpPr/>
            <p:nvPr/>
          </p:nvSpPr>
          <p:spPr>
            <a:xfrm>
              <a:off x="3367088" y="-4763"/>
              <a:ext cx="1063625" cy="2782888"/>
            </a:xfrm>
            <a:custGeom>
              <a:avLst/>
              <a:gdLst/>
              <a:ahLst/>
              <a:cxnLst/>
              <a:rect l="l" t="t" r="r" b="b"/>
              <a:pathLst>
                <a:path w="670" h="1753" extrusionOk="0">
                  <a:moveTo>
                    <a:pt x="0" y="1696"/>
                  </a:moveTo>
                  <a:lnTo>
                    <a:pt x="225" y="1753"/>
                  </a:lnTo>
                  <a:lnTo>
                    <a:pt x="670" y="0"/>
                  </a:lnTo>
                  <a:lnTo>
                    <a:pt x="430" y="0"/>
                  </a:lnTo>
                  <a:lnTo>
                    <a:pt x="0" y="1696"/>
                  </a:lnTo>
                  <a:close/>
                </a:path>
              </a:pathLst>
            </a:custGeom>
            <a:solidFill>
              <a:schemeClr val="accent1"/>
            </a:solidFill>
            <a:ln>
              <a:noFill/>
            </a:ln>
          </p:spPr>
        </p:sp>
        <p:sp>
          <p:nvSpPr>
            <p:cNvPr id="33" name="Google Shape;33;p20"/>
            <p:cNvSpPr/>
            <p:nvPr/>
          </p:nvSpPr>
          <p:spPr>
            <a:xfrm>
              <a:off x="2928938" y="-4763"/>
              <a:ext cx="1035050" cy="2673350"/>
            </a:xfrm>
            <a:custGeom>
              <a:avLst/>
              <a:gdLst/>
              <a:ahLst/>
              <a:cxnLst/>
              <a:rect l="l" t="t" r="r" b="b"/>
              <a:pathLst>
                <a:path w="652" h="1684" extrusionOk="0">
                  <a:moveTo>
                    <a:pt x="225" y="1684"/>
                  </a:moveTo>
                  <a:lnTo>
                    <a:pt x="652" y="0"/>
                  </a:lnTo>
                  <a:lnTo>
                    <a:pt x="411" y="0"/>
                  </a:lnTo>
                  <a:lnTo>
                    <a:pt x="0" y="1627"/>
                  </a:lnTo>
                  <a:lnTo>
                    <a:pt x="219" y="1681"/>
                  </a:lnTo>
                  <a:lnTo>
                    <a:pt x="225" y="1684"/>
                  </a:lnTo>
                  <a:close/>
                </a:path>
              </a:pathLst>
            </a:custGeom>
            <a:solidFill>
              <a:srgbClr val="595959"/>
            </a:solidFill>
            <a:ln>
              <a:noFill/>
            </a:ln>
          </p:spPr>
        </p:sp>
        <p:sp>
          <p:nvSpPr>
            <p:cNvPr id="34" name="Google Shape;34;p20"/>
            <p:cNvSpPr/>
            <p:nvPr/>
          </p:nvSpPr>
          <p:spPr>
            <a:xfrm>
              <a:off x="2928938" y="2582862"/>
              <a:ext cx="2693987" cy="4275138"/>
            </a:xfrm>
            <a:custGeom>
              <a:avLst/>
              <a:gdLst/>
              <a:ahLst/>
              <a:cxnLst/>
              <a:rect l="l" t="t" r="r" b="b"/>
              <a:pathLst>
                <a:path w="1697" h="2693" extrusionOk="0">
                  <a:moveTo>
                    <a:pt x="0" y="0"/>
                  </a:moveTo>
                  <a:lnTo>
                    <a:pt x="1622" y="2693"/>
                  </a:lnTo>
                  <a:lnTo>
                    <a:pt x="1697" y="2693"/>
                  </a:lnTo>
                  <a:lnTo>
                    <a:pt x="0" y="0"/>
                  </a:lnTo>
                  <a:close/>
                </a:path>
              </a:pathLst>
            </a:custGeom>
            <a:solidFill>
              <a:srgbClr val="262626"/>
            </a:solidFill>
            <a:ln>
              <a:noFill/>
            </a:ln>
          </p:spPr>
        </p:sp>
        <p:sp>
          <p:nvSpPr>
            <p:cNvPr id="35" name="Google Shape;35;p20"/>
            <p:cNvSpPr/>
            <p:nvPr/>
          </p:nvSpPr>
          <p:spPr>
            <a:xfrm>
              <a:off x="3371850" y="2692400"/>
              <a:ext cx="3332162" cy="4165600"/>
            </a:xfrm>
            <a:custGeom>
              <a:avLst/>
              <a:gdLst/>
              <a:ahLst/>
              <a:cxnLst/>
              <a:rect l="l" t="t" r="r" b="b"/>
              <a:pathLst>
                <a:path w="2099" h="2624" extrusionOk="0">
                  <a:moveTo>
                    <a:pt x="2099" y="2624"/>
                  </a:moveTo>
                  <a:lnTo>
                    <a:pt x="0" y="0"/>
                  </a:lnTo>
                  <a:lnTo>
                    <a:pt x="2021" y="2624"/>
                  </a:lnTo>
                  <a:lnTo>
                    <a:pt x="2099" y="2624"/>
                  </a:lnTo>
                  <a:close/>
                </a:path>
              </a:pathLst>
            </a:custGeom>
            <a:solidFill>
              <a:srgbClr val="0B5982"/>
            </a:solidFill>
            <a:ln>
              <a:noFill/>
            </a:ln>
          </p:spPr>
        </p:sp>
        <p:sp>
          <p:nvSpPr>
            <p:cNvPr id="36" name="Google Shape;36;p20"/>
            <p:cNvSpPr/>
            <p:nvPr/>
          </p:nvSpPr>
          <p:spPr>
            <a:xfrm>
              <a:off x="3367088" y="2687637"/>
              <a:ext cx="4576762" cy="4170363"/>
            </a:xfrm>
            <a:custGeom>
              <a:avLst/>
              <a:gdLst/>
              <a:ahLst/>
              <a:cxnLst/>
              <a:rect l="l" t="t" r="r" b="b"/>
              <a:pathLst>
                <a:path w="2883" h="2627" extrusionOk="0">
                  <a:moveTo>
                    <a:pt x="0" y="0"/>
                  </a:moveTo>
                  <a:lnTo>
                    <a:pt x="3" y="3"/>
                  </a:lnTo>
                  <a:lnTo>
                    <a:pt x="2102" y="2627"/>
                  </a:lnTo>
                  <a:lnTo>
                    <a:pt x="2883" y="2627"/>
                  </a:lnTo>
                  <a:lnTo>
                    <a:pt x="225" y="57"/>
                  </a:lnTo>
                  <a:lnTo>
                    <a:pt x="0" y="0"/>
                  </a:lnTo>
                  <a:close/>
                </a:path>
              </a:pathLst>
            </a:custGeom>
            <a:solidFill>
              <a:srgbClr val="1186C3"/>
            </a:solidFill>
            <a:ln>
              <a:noFill/>
            </a:ln>
          </p:spPr>
        </p:sp>
        <p:sp>
          <p:nvSpPr>
            <p:cNvPr id="37" name="Google Shape;37;p20"/>
            <p:cNvSpPr/>
            <p:nvPr/>
          </p:nvSpPr>
          <p:spPr>
            <a:xfrm>
              <a:off x="2928938" y="2578100"/>
              <a:ext cx="3584575" cy="4279900"/>
            </a:xfrm>
            <a:custGeom>
              <a:avLst/>
              <a:gdLst/>
              <a:ahLst/>
              <a:cxnLst/>
              <a:rect l="l" t="t" r="r" b="b"/>
              <a:pathLst>
                <a:path w="2258" h="2696" extrusionOk="0">
                  <a:moveTo>
                    <a:pt x="2258" y="2696"/>
                  </a:moveTo>
                  <a:lnTo>
                    <a:pt x="264" y="111"/>
                  </a:lnTo>
                  <a:lnTo>
                    <a:pt x="228" y="60"/>
                  </a:lnTo>
                  <a:lnTo>
                    <a:pt x="225" y="57"/>
                  </a:lnTo>
                  <a:lnTo>
                    <a:pt x="0" y="0"/>
                  </a:lnTo>
                  <a:lnTo>
                    <a:pt x="0" y="3"/>
                  </a:lnTo>
                  <a:lnTo>
                    <a:pt x="1697" y="2696"/>
                  </a:lnTo>
                  <a:lnTo>
                    <a:pt x="2258" y="2696"/>
                  </a:lnTo>
                  <a:close/>
                </a:path>
              </a:pathLst>
            </a:custGeom>
            <a:solidFill>
              <a:srgbClr val="3F3F3F"/>
            </a:solidFill>
            <a:ln>
              <a:noFill/>
            </a:ln>
          </p:spPr>
        </p:sp>
      </p:grpSp>
      <p:sp>
        <p:nvSpPr>
          <p:cNvPr id="38" name="Google Shape;38;p20"/>
          <p:cNvSpPr txBox="1">
            <a:spLocks noGrp="1"/>
          </p:cNvSpPr>
          <p:nvPr>
            <p:ph type="ctrTitle"/>
          </p:nvPr>
        </p:nvSpPr>
        <p:spPr>
          <a:xfrm>
            <a:off x="2928401" y="1380068"/>
            <a:ext cx="8574622" cy="2616199"/>
          </a:xfrm>
          <a:prstGeom prst="rect">
            <a:avLst/>
          </a:prstGeom>
          <a:noFill/>
          <a:ln>
            <a:noFill/>
          </a:ln>
        </p:spPr>
        <p:txBody>
          <a:bodyPr spcFirstLastPara="1" wrap="square" lIns="91425" tIns="45700" rIns="91425" bIns="45700" anchor="b" anchorCtr="0">
            <a:normAutofit/>
          </a:bodyPr>
          <a:lstStyle>
            <a:lvl1pPr lvl="0" algn="r">
              <a:spcBef>
                <a:spcPts val="0"/>
              </a:spcBef>
              <a:spcAft>
                <a:spcPts val="0"/>
              </a:spcAft>
              <a:buClr>
                <a:schemeClr val="dk1"/>
              </a:buClr>
              <a:buSzPts val="6000"/>
              <a:buFont typeface="Corbel"/>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0"/>
          <p:cNvSpPr txBox="1">
            <a:spLocks noGrp="1"/>
          </p:cNvSpPr>
          <p:nvPr>
            <p:ph type="subTitle" idx="1"/>
          </p:nvPr>
        </p:nvSpPr>
        <p:spPr>
          <a:xfrm>
            <a:off x="4515377" y="3996267"/>
            <a:ext cx="6987645" cy="1388534"/>
          </a:xfrm>
          <a:prstGeom prst="rect">
            <a:avLst/>
          </a:prstGeom>
          <a:noFill/>
          <a:ln>
            <a:noFill/>
          </a:ln>
        </p:spPr>
        <p:txBody>
          <a:bodyPr spcFirstLastPara="1" wrap="square" lIns="91425" tIns="45700" rIns="91425" bIns="45700" anchor="t" anchorCtr="0">
            <a:normAutofit/>
          </a:bodyPr>
          <a:lstStyle>
            <a:lvl1pPr lvl="0" algn="r">
              <a:spcBef>
                <a:spcPts val="420"/>
              </a:spcBef>
              <a:spcAft>
                <a:spcPts val="0"/>
              </a:spcAft>
              <a:buSzPts val="3045"/>
              <a:buNone/>
              <a:defRPr sz="2100">
                <a:solidFill>
                  <a:schemeClr val="dk1"/>
                </a:solidFill>
              </a:defRPr>
            </a:lvl1pPr>
            <a:lvl2pPr lvl="1" algn="ctr">
              <a:spcBef>
                <a:spcPts val="600"/>
              </a:spcBef>
              <a:spcAft>
                <a:spcPts val="0"/>
              </a:spcAft>
              <a:buSzPts val="2900"/>
              <a:buNone/>
              <a:defRPr>
                <a:solidFill>
                  <a:srgbClr val="888888"/>
                </a:solidFill>
              </a:defRPr>
            </a:lvl2pPr>
            <a:lvl3pPr lvl="2" algn="ctr">
              <a:spcBef>
                <a:spcPts val="600"/>
              </a:spcBef>
              <a:spcAft>
                <a:spcPts val="0"/>
              </a:spcAft>
              <a:buSzPts val="2610"/>
              <a:buNone/>
              <a:defRPr>
                <a:solidFill>
                  <a:srgbClr val="888888"/>
                </a:solidFill>
              </a:defRPr>
            </a:lvl3pPr>
            <a:lvl4pPr lvl="3" algn="ctr">
              <a:spcBef>
                <a:spcPts val="600"/>
              </a:spcBef>
              <a:spcAft>
                <a:spcPts val="0"/>
              </a:spcAft>
              <a:buSzPts val="2320"/>
              <a:buNone/>
              <a:defRPr>
                <a:solidFill>
                  <a:srgbClr val="888888"/>
                </a:solidFill>
              </a:defRPr>
            </a:lvl4pPr>
            <a:lvl5pPr lvl="4" algn="ctr">
              <a:spcBef>
                <a:spcPts val="600"/>
              </a:spcBef>
              <a:spcAft>
                <a:spcPts val="0"/>
              </a:spcAft>
              <a:buSzPts val="2030"/>
              <a:buNone/>
              <a:defRPr>
                <a:solidFill>
                  <a:srgbClr val="888888"/>
                </a:solidFill>
              </a:defRPr>
            </a:lvl5pPr>
            <a:lvl6pPr lvl="5" algn="ctr">
              <a:spcBef>
                <a:spcPts val="600"/>
              </a:spcBef>
              <a:spcAft>
                <a:spcPts val="0"/>
              </a:spcAft>
              <a:buSzPts val="2030"/>
              <a:buNone/>
              <a:defRPr>
                <a:solidFill>
                  <a:srgbClr val="888888"/>
                </a:solidFill>
              </a:defRPr>
            </a:lvl6pPr>
            <a:lvl7pPr lvl="6" algn="ctr">
              <a:spcBef>
                <a:spcPts val="600"/>
              </a:spcBef>
              <a:spcAft>
                <a:spcPts val="0"/>
              </a:spcAft>
              <a:buSzPts val="2030"/>
              <a:buNone/>
              <a:defRPr>
                <a:solidFill>
                  <a:srgbClr val="888888"/>
                </a:solidFill>
              </a:defRPr>
            </a:lvl7pPr>
            <a:lvl8pPr lvl="7" algn="ctr">
              <a:spcBef>
                <a:spcPts val="600"/>
              </a:spcBef>
              <a:spcAft>
                <a:spcPts val="0"/>
              </a:spcAft>
              <a:buSzPts val="2030"/>
              <a:buNone/>
              <a:defRPr>
                <a:solidFill>
                  <a:srgbClr val="888888"/>
                </a:solidFill>
              </a:defRPr>
            </a:lvl8pPr>
            <a:lvl9pPr lvl="8" algn="ctr">
              <a:spcBef>
                <a:spcPts val="600"/>
              </a:spcBef>
              <a:spcAft>
                <a:spcPts val="600"/>
              </a:spcAft>
              <a:buSzPts val="2030"/>
              <a:buNone/>
              <a:defRPr>
                <a:solidFill>
                  <a:srgbClr val="888888"/>
                </a:solidFill>
              </a:defRPr>
            </a:lvl9pPr>
          </a:lstStyle>
          <a:p>
            <a:endParaRPr/>
          </a:p>
        </p:txBody>
      </p:sp>
      <p:sp>
        <p:nvSpPr>
          <p:cNvPr id="40" name="Google Shape;40;p20"/>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1" name="Google Shape;41;p20"/>
          <p:cNvSpPr txBox="1">
            <a:spLocks noGrp="1"/>
          </p:cNvSpPr>
          <p:nvPr>
            <p:ph type="ftr" idx="11"/>
          </p:nvPr>
        </p:nvSpPr>
        <p:spPr>
          <a:xfrm>
            <a:off x="5332412" y="5883275"/>
            <a:ext cx="4324044"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2" name="Google Shape;42;p20"/>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9685779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43"/>
        <p:cNvGrpSpPr/>
        <p:nvPr/>
      </p:nvGrpSpPr>
      <p:grpSpPr>
        <a:xfrm>
          <a:off x="0" y="0"/>
          <a:ext cx="0" cy="0"/>
          <a:chOff x="0" y="0"/>
          <a:chExt cx="0" cy="0"/>
        </a:xfrm>
      </p:grpSpPr>
      <p:sp>
        <p:nvSpPr>
          <p:cNvPr id="44" name="Google Shape;44;p21"/>
          <p:cNvSpPr txBox="1">
            <a:spLocks noGrp="1"/>
          </p:cNvSpPr>
          <p:nvPr>
            <p:ph type="title"/>
          </p:nvPr>
        </p:nvSpPr>
        <p:spPr>
          <a:xfrm>
            <a:off x="1484311" y="685800"/>
            <a:ext cx="10018713" cy="17525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1"/>
          <p:cNvSpPr txBox="1">
            <a:spLocks noGrp="1"/>
          </p:cNvSpPr>
          <p:nvPr>
            <p:ph type="body" idx="1"/>
          </p:nvPr>
        </p:nvSpPr>
        <p:spPr>
          <a:xfrm>
            <a:off x="1484312" y="2666999"/>
            <a:ext cx="4895055" cy="3124201"/>
          </a:xfrm>
          <a:prstGeom prst="rect">
            <a:avLst/>
          </a:prstGeom>
          <a:noFill/>
          <a:ln>
            <a:noFill/>
          </a:ln>
        </p:spPr>
        <p:txBody>
          <a:bodyPr spcFirstLastPara="1" wrap="square" lIns="91425" tIns="45700" rIns="91425" bIns="45700" anchor="ctr" anchorCtr="0">
            <a:normAutofit/>
          </a:bodyPr>
          <a:lstStyle>
            <a:lvl1pPr marL="457200" lvl="0" indent="-394335" algn="l">
              <a:spcBef>
                <a:spcPts val="360"/>
              </a:spcBef>
              <a:spcAft>
                <a:spcPts val="0"/>
              </a:spcAft>
              <a:buSzPts val="2610"/>
              <a:buChar char="•"/>
              <a:defRPr sz="1800"/>
            </a:lvl1pPr>
            <a:lvl2pPr marL="914400" lvl="1" indent="-375919" algn="l">
              <a:spcBef>
                <a:spcPts val="600"/>
              </a:spcBef>
              <a:spcAft>
                <a:spcPts val="0"/>
              </a:spcAft>
              <a:buSzPts val="2320"/>
              <a:buChar char="•"/>
              <a:defRPr sz="1600"/>
            </a:lvl2pPr>
            <a:lvl3pPr marL="1371600" lvl="2" indent="-357505" algn="l">
              <a:spcBef>
                <a:spcPts val="600"/>
              </a:spcBef>
              <a:spcAft>
                <a:spcPts val="0"/>
              </a:spcAft>
              <a:buSzPts val="2030"/>
              <a:buChar char="•"/>
              <a:defRPr sz="1400"/>
            </a:lvl3pPr>
            <a:lvl4pPr marL="1828800" lvl="3" indent="-339089" algn="l">
              <a:spcBef>
                <a:spcPts val="600"/>
              </a:spcBef>
              <a:spcAft>
                <a:spcPts val="0"/>
              </a:spcAft>
              <a:buSzPts val="1740"/>
              <a:buChar char="•"/>
              <a:defRPr sz="1200"/>
            </a:lvl4pPr>
            <a:lvl5pPr marL="2286000" lvl="4" indent="-339089" algn="l">
              <a:spcBef>
                <a:spcPts val="600"/>
              </a:spcBef>
              <a:spcAft>
                <a:spcPts val="0"/>
              </a:spcAft>
              <a:buSzPts val="1740"/>
              <a:buChar char="•"/>
              <a:defRPr sz="1200"/>
            </a:lvl5pPr>
            <a:lvl6pPr marL="2743200" lvl="5" indent="-339089" algn="l">
              <a:spcBef>
                <a:spcPts val="600"/>
              </a:spcBef>
              <a:spcAft>
                <a:spcPts val="0"/>
              </a:spcAft>
              <a:buSzPts val="1740"/>
              <a:buChar char="•"/>
              <a:defRPr sz="1200"/>
            </a:lvl6pPr>
            <a:lvl7pPr marL="3200400" lvl="6" indent="-339089" algn="l">
              <a:spcBef>
                <a:spcPts val="600"/>
              </a:spcBef>
              <a:spcAft>
                <a:spcPts val="0"/>
              </a:spcAft>
              <a:buSzPts val="1740"/>
              <a:buChar char="•"/>
              <a:defRPr sz="1200"/>
            </a:lvl7pPr>
            <a:lvl8pPr marL="3657600" lvl="7" indent="-339090" algn="l">
              <a:spcBef>
                <a:spcPts val="600"/>
              </a:spcBef>
              <a:spcAft>
                <a:spcPts val="0"/>
              </a:spcAft>
              <a:buSzPts val="1740"/>
              <a:buChar char="•"/>
              <a:defRPr sz="1200"/>
            </a:lvl8pPr>
            <a:lvl9pPr marL="4114800" lvl="8" indent="-339090" algn="l">
              <a:spcBef>
                <a:spcPts val="600"/>
              </a:spcBef>
              <a:spcAft>
                <a:spcPts val="600"/>
              </a:spcAft>
              <a:buSzPts val="1740"/>
              <a:buChar char="•"/>
              <a:defRPr sz="1200"/>
            </a:lvl9pPr>
          </a:lstStyle>
          <a:p>
            <a:endParaRPr/>
          </a:p>
        </p:txBody>
      </p:sp>
      <p:sp>
        <p:nvSpPr>
          <p:cNvPr id="46" name="Google Shape;46;p21"/>
          <p:cNvSpPr txBox="1">
            <a:spLocks noGrp="1"/>
          </p:cNvSpPr>
          <p:nvPr>
            <p:ph type="body" idx="2"/>
          </p:nvPr>
        </p:nvSpPr>
        <p:spPr>
          <a:xfrm>
            <a:off x="6607967" y="2667000"/>
            <a:ext cx="4895056" cy="3124200"/>
          </a:xfrm>
          <a:prstGeom prst="rect">
            <a:avLst/>
          </a:prstGeom>
          <a:noFill/>
          <a:ln>
            <a:noFill/>
          </a:ln>
        </p:spPr>
        <p:txBody>
          <a:bodyPr spcFirstLastPara="1" wrap="square" lIns="91425" tIns="45700" rIns="91425" bIns="45700" anchor="ctr" anchorCtr="0">
            <a:normAutofit/>
          </a:bodyPr>
          <a:lstStyle>
            <a:lvl1pPr marL="457200" lvl="0" indent="-394335" algn="l">
              <a:spcBef>
                <a:spcPts val="360"/>
              </a:spcBef>
              <a:spcAft>
                <a:spcPts val="0"/>
              </a:spcAft>
              <a:buSzPts val="2610"/>
              <a:buChar char="•"/>
              <a:defRPr sz="1800"/>
            </a:lvl1pPr>
            <a:lvl2pPr marL="914400" lvl="1" indent="-375919" algn="l">
              <a:spcBef>
                <a:spcPts val="600"/>
              </a:spcBef>
              <a:spcAft>
                <a:spcPts val="0"/>
              </a:spcAft>
              <a:buSzPts val="2320"/>
              <a:buChar char="•"/>
              <a:defRPr sz="1600"/>
            </a:lvl2pPr>
            <a:lvl3pPr marL="1371600" lvl="2" indent="-357505" algn="l">
              <a:spcBef>
                <a:spcPts val="600"/>
              </a:spcBef>
              <a:spcAft>
                <a:spcPts val="0"/>
              </a:spcAft>
              <a:buSzPts val="2030"/>
              <a:buChar char="•"/>
              <a:defRPr sz="1400"/>
            </a:lvl3pPr>
            <a:lvl4pPr marL="1828800" lvl="3" indent="-339089" algn="l">
              <a:spcBef>
                <a:spcPts val="600"/>
              </a:spcBef>
              <a:spcAft>
                <a:spcPts val="0"/>
              </a:spcAft>
              <a:buSzPts val="1740"/>
              <a:buChar char="•"/>
              <a:defRPr sz="1200"/>
            </a:lvl4pPr>
            <a:lvl5pPr marL="2286000" lvl="4" indent="-339089" algn="l">
              <a:spcBef>
                <a:spcPts val="600"/>
              </a:spcBef>
              <a:spcAft>
                <a:spcPts val="0"/>
              </a:spcAft>
              <a:buSzPts val="1740"/>
              <a:buChar char="•"/>
              <a:defRPr sz="1200"/>
            </a:lvl5pPr>
            <a:lvl6pPr marL="2743200" lvl="5" indent="-339089" algn="l">
              <a:spcBef>
                <a:spcPts val="600"/>
              </a:spcBef>
              <a:spcAft>
                <a:spcPts val="0"/>
              </a:spcAft>
              <a:buSzPts val="1740"/>
              <a:buChar char="•"/>
              <a:defRPr sz="1200"/>
            </a:lvl6pPr>
            <a:lvl7pPr marL="3200400" lvl="6" indent="-339089" algn="l">
              <a:spcBef>
                <a:spcPts val="600"/>
              </a:spcBef>
              <a:spcAft>
                <a:spcPts val="0"/>
              </a:spcAft>
              <a:buSzPts val="1740"/>
              <a:buChar char="•"/>
              <a:defRPr sz="1200"/>
            </a:lvl7pPr>
            <a:lvl8pPr marL="3657600" lvl="7" indent="-339090" algn="l">
              <a:spcBef>
                <a:spcPts val="600"/>
              </a:spcBef>
              <a:spcAft>
                <a:spcPts val="0"/>
              </a:spcAft>
              <a:buSzPts val="1740"/>
              <a:buChar char="•"/>
              <a:defRPr sz="1200"/>
            </a:lvl8pPr>
            <a:lvl9pPr marL="4114800" lvl="8" indent="-339090" algn="l">
              <a:spcBef>
                <a:spcPts val="600"/>
              </a:spcBef>
              <a:spcAft>
                <a:spcPts val="600"/>
              </a:spcAft>
              <a:buSzPts val="1740"/>
              <a:buChar char="•"/>
              <a:defRPr sz="1200"/>
            </a:lvl9pPr>
          </a:lstStyle>
          <a:p>
            <a:endParaRPr/>
          </a:p>
        </p:txBody>
      </p:sp>
      <p:sp>
        <p:nvSpPr>
          <p:cNvPr id="47" name="Google Shape;47;p21"/>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8" name="Google Shape;48;p21"/>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9" name="Google Shape;49;p21"/>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17193188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50"/>
        <p:cNvGrpSpPr/>
        <p:nvPr/>
      </p:nvGrpSpPr>
      <p:grpSpPr>
        <a:xfrm>
          <a:off x="0" y="0"/>
          <a:ext cx="0" cy="0"/>
          <a:chOff x="0" y="0"/>
          <a:chExt cx="0" cy="0"/>
        </a:xfrm>
      </p:grpSpPr>
      <p:sp>
        <p:nvSpPr>
          <p:cNvPr id="51" name="Google Shape;51;p22"/>
          <p:cNvSpPr txBox="1">
            <a:spLocks noGrp="1"/>
          </p:cNvSpPr>
          <p:nvPr>
            <p:ph type="title"/>
          </p:nvPr>
        </p:nvSpPr>
        <p:spPr>
          <a:xfrm>
            <a:off x="1484311" y="685800"/>
            <a:ext cx="10018713" cy="17525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000"/>
              <a:buFont typeface="Corbe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2"/>
          <p:cNvSpPr txBox="1">
            <a:spLocks noGrp="1"/>
          </p:cNvSpPr>
          <p:nvPr>
            <p:ph type="body" idx="1"/>
          </p:nvPr>
        </p:nvSpPr>
        <p:spPr>
          <a:xfrm>
            <a:off x="1772179" y="2658533"/>
            <a:ext cx="4607188"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4060"/>
              <a:buNone/>
              <a:defRPr sz="2800" b="0">
                <a:solidFill>
                  <a:srgbClr val="1186C3"/>
                </a:solidFill>
              </a:defRPr>
            </a:lvl1pPr>
            <a:lvl2pPr marL="914400" lvl="1" indent="-228600" algn="l">
              <a:spcBef>
                <a:spcPts val="600"/>
              </a:spcBef>
              <a:spcAft>
                <a:spcPts val="0"/>
              </a:spcAft>
              <a:buSzPts val="2900"/>
              <a:buNone/>
              <a:defRPr sz="2000" b="1"/>
            </a:lvl2pPr>
            <a:lvl3pPr marL="1371600" lvl="2" indent="-228600" algn="l">
              <a:spcBef>
                <a:spcPts val="600"/>
              </a:spcBef>
              <a:spcAft>
                <a:spcPts val="0"/>
              </a:spcAft>
              <a:buSzPts val="2610"/>
              <a:buNone/>
              <a:defRPr sz="1800" b="1"/>
            </a:lvl3pPr>
            <a:lvl4pPr marL="1828800" lvl="3" indent="-228600" algn="l">
              <a:spcBef>
                <a:spcPts val="600"/>
              </a:spcBef>
              <a:spcAft>
                <a:spcPts val="0"/>
              </a:spcAft>
              <a:buSzPts val="2320"/>
              <a:buNone/>
              <a:defRPr sz="1600" b="1"/>
            </a:lvl4pPr>
            <a:lvl5pPr marL="2286000" lvl="4" indent="-228600" algn="l">
              <a:spcBef>
                <a:spcPts val="600"/>
              </a:spcBef>
              <a:spcAft>
                <a:spcPts val="0"/>
              </a:spcAft>
              <a:buSzPts val="2320"/>
              <a:buNone/>
              <a:defRPr sz="1600" b="1"/>
            </a:lvl5pPr>
            <a:lvl6pPr marL="2743200" lvl="5" indent="-228600" algn="l">
              <a:spcBef>
                <a:spcPts val="600"/>
              </a:spcBef>
              <a:spcAft>
                <a:spcPts val="0"/>
              </a:spcAft>
              <a:buSzPts val="2320"/>
              <a:buNone/>
              <a:defRPr sz="1600" b="1"/>
            </a:lvl6pPr>
            <a:lvl7pPr marL="3200400" lvl="6" indent="-228600" algn="l">
              <a:spcBef>
                <a:spcPts val="600"/>
              </a:spcBef>
              <a:spcAft>
                <a:spcPts val="0"/>
              </a:spcAft>
              <a:buSzPts val="2320"/>
              <a:buNone/>
              <a:defRPr sz="1600" b="1"/>
            </a:lvl7pPr>
            <a:lvl8pPr marL="3657600" lvl="7" indent="-228600" algn="l">
              <a:spcBef>
                <a:spcPts val="600"/>
              </a:spcBef>
              <a:spcAft>
                <a:spcPts val="0"/>
              </a:spcAft>
              <a:buSzPts val="2320"/>
              <a:buNone/>
              <a:defRPr sz="1600" b="1"/>
            </a:lvl8pPr>
            <a:lvl9pPr marL="4114800" lvl="8" indent="-228600" algn="l">
              <a:spcBef>
                <a:spcPts val="600"/>
              </a:spcBef>
              <a:spcAft>
                <a:spcPts val="600"/>
              </a:spcAft>
              <a:buSzPts val="2320"/>
              <a:buNone/>
              <a:defRPr sz="1600" b="1"/>
            </a:lvl9pPr>
          </a:lstStyle>
          <a:p>
            <a:endParaRPr/>
          </a:p>
        </p:txBody>
      </p:sp>
      <p:sp>
        <p:nvSpPr>
          <p:cNvPr id="53" name="Google Shape;53;p22"/>
          <p:cNvSpPr txBox="1">
            <a:spLocks noGrp="1"/>
          </p:cNvSpPr>
          <p:nvPr>
            <p:ph type="body" idx="2"/>
          </p:nvPr>
        </p:nvSpPr>
        <p:spPr>
          <a:xfrm>
            <a:off x="1484311" y="3335337"/>
            <a:ext cx="4895056" cy="2455862"/>
          </a:xfrm>
          <a:prstGeom prst="rect">
            <a:avLst/>
          </a:prstGeom>
          <a:noFill/>
          <a:ln>
            <a:noFill/>
          </a:ln>
        </p:spPr>
        <p:txBody>
          <a:bodyPr spcFirstLastPara="1" wrap="square" lIns="91425" tIns="45700" rIns="91425" bIns="45700" anchor="t" anchorCtr="0">
            <a:normAutofit/>
          </a:bodyPr>
          <a:lstStyle>
            <a:lvl1pPr marL="457200" lvl="0" indent="-394335" algn="l">
              <a:spcBef>
                <a:spcPts val="360"/>
              </a:spcBef>
              <a:spcAft>
                <a:spcPts val="0"/>
              </a:spcAft>
              <a:buSzPts val="2610"/>
              <a:buChar char="•"/>
              <a:defRPr sz="1800"/>
            </a:lvl1pPr>
            <a:lvl2pPr marL="914400" lvl="1" indent="-375919" algn="l">
              <a:spcBef>
                <a:spcPts val="600"/>
              </a:spcBef>
              <a:spcAft>
                <a:spcPts val="0"/>
              </a:spcAft>
              <a:buSzPts val="2320"/>
              <a:buChar char="•"/>
              <a:defRPr sz="1600"/>
            </a:lvl2pPr>
            <a:lvl3pPr marL="1371600" lvl="2" indent="-357505" algn="l">
              <a:spcBef>
                <a:spcPts val="600"/>
              </a:spcBef>
              <a:spcAft>
                <a:spcPts val="0"/>
              </a:spcAft>
              <a:buSzPts val="2030"/>
              <a:buChar char="•"/>
              <a:defRPr sz="1400"/>
            </a:lvl3pPr>
            <a:lvl4pPr marL="1828800" lvl="3" indent="-339089" algn="l">
              <a:spcBef>
                <a:spcPts val="600"/>
              </a:spcBef>
              <a:spcAft>
                <a:spcPts val="0"/>
              </a:spcAft>
              <a:buSzPts val="1740"/>
              <a:buChar char="•"/>
              <a:defRPr sz="1200"/>
            </a:lvl4pPr>
            <a:lvl5pPr marL="2286000" lvl="4" indent="-339089" algn="l">
              <a:spcBef>
                <a:spcPts val="600"/>
              </a:spcBef>
              <a:spcAft>
                <a:spcPts val="0"/>
              </a:spcAft>
              <a:buSzPts val="1740"/>
              <a:buChar char="•"/>
              <a:defRPr sz="1200"/>
            </a:lvl5pPr>
            <a:lvl6pPr marL="2743200" lvl="5" indent="-339089" algn="l">
              <a:spcBef>
                <a:spcPts val="600"/>
              </a:spcBef>
              <a:spcAft>
                <a:spcPts val="0"/>
              </a:spcAft>
              <a:buSzPts val="1740"/>
              <a:buChar char="•"/>
              <a:defRPr sz="1200"/>
            </a:lvl6pPr>
            <a:lvl7pPr marL="3200400" lvl="6" indent="-339089" algn="l">
              <a:spcBef>
                <a:spcPts val="600"/>
              </a:spcBef>
              <a:spcAft>
                <a:spcPts val="0"/>
              </a:spcAft>
              <a:buSzPts val="1740"/>
              <a:buChar char="•"/>
              <a:defRPr sz="1200"/>
            </a:lvl7pPr>
            <a:lvl8pPr marL="3657600" lvl="7" indent="-339090" algn="l">
              <a:spcBef>
                <a:spcPts val="600"/>
              </a:spcBef>
              <a:spcAft>
                <a:spcPts val="0"/>
              </a:spcAft>
              <a:buSzPts val="1740"/>
              <a:buChar char="•"/>
              <a:defRPr sz="1200"/>
            </a:lvl8pPr>
            <a:lvl9pPr marL="4114800" lvl="8" indent="-339090" algn="l">
              <a:spcBef>
                <a:spcPts val="600"/>
              </a:spcBef>
              <a:spcAft>
                <a:spcPts val="600"/>
              </a:spcAft>
              <a:buSzPts val="1740"/>
              <a:buChar char="•"/>
              <a:defRPr sz="1200"/>
            </a:lvl9pPr>
          </a:lstStyle>
          <a:p>
            <a:endParaRPr/>
          </a:p>
        </p:txBody>
      </p:sp>
      <p:sp>
        <p:nvSpPr>
          <p:cNvPr id="54" name="Google Shape;54;p22"/>
          <p:cNvSpPr txBox="1">
            <a:spLocks noGrp="1"/>
          </p:cNvSpPr>
          <p:nvPr>
            <p:ph type="body" idx="3"/>
          </p:nvPr>
        </p:nvSpPr>
        <p:spPr>
          <a:xfrm>
            <a:off x="6880487" y="2667000"/>
            <a:ext cx="4622537"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4060"/>
              <a:buNone/>
              <a:defRPr sz="2800" b="0">
                <a:solidFill>
                  <a:srgbClr val="1186C3"/>
                </a:solidFill>
              </a:defRPr>
            </a:lvl1pPr>
            <a:lvl2pPr marL="914400" lvl="1" indent="-228600" algn="l">
              <a:spcBef>
                <a:spcPts val="600"/>
              </a:spcBef>
              <a:spcAft>
                <a:spcPts val="0"/>
              </a:spcAft>
              <a:buSzPts val="2900"/>
              <a:buNone/>
              <a:defRPr sz="2000" b="1"/>
            </a:lvl2pPr>
            <a:lvl3pPr marL="1371600" lvl="2" indent="-228600" algn="l">
              <a:spcBef>
                <a:spcPts val="600"/>
              </a:spcBef>
              <a:spcAft>
                <a:spcPts val="0"/>
              </a:spcAft>
              <a:buSzPts val="2610"/>
              <a:buNone/>
              <a:defRPr sz="1800" b="1"/>
            </a:lvl3pPr>
            <a:lvl4pPr marL="1828800" lvl="3" indent="-228600" algn="l">
              <a:spcBef>
                <a:spcPts val="600"/>
              </a:spcBef>
              <a:spcAft>
                <a:spcPts val="0"/>
              </a:spcAft>
              <a:buSzPts val="2320"/>
              <a:buNone/>
              <a:defRPr sz="1600" b="1"/>
            </a:lvl4pPr>
            <a:lvl5pPr marL="2286000" lvl="4" indent="-228600" algn="l">
              <a:spcBef>
                <a:spcPts val="600"/>
              </a:spcBef>
              <a:spcAft>
                <a:spcPts val="0"/>
              </a:spcAft>
              <a:buSzPts val="2320"/>
              <a:buNone/>
              <a:defRPr sz="1600" b="1"/>
            </a:lvl5pPr>
            <a:lvl6pPr marL="2743200" lvl="5" indent="-228600" algn="l">
              <a:spcBef>
                <a:spcPts val="600"/>
              </a:spcBef>
              <a:spcAft>
                <a:spcPts val="0"/>
              </a:spcAft>
              <a:buSzPts val="2320"/>
              <a:buNone/>
              <a:defRPr sz="1600" b="1"/>
            </a:lvl6pPr>
            <a:lvl7pPr marL="3200400" lvl="6" indent="-228600" algn="l">
              <a:spcBef>
                <a:spcPts val="600"/>
              </a:spcBef>
              <a:spcAft>
                <a:spcPts val="0"/>
              </a:spcAft>
              <a:buSzPts val="2320"/>
              <a:buNone/>
              <a:defRPr sz="1600" b="1"/>
            </a:lvl7pPr>
            <a:lvl8pPr marL="3657600" lvl="7" indent="-228600" algn="l">
              <a:spcBef>
                <a:spcPts val="600"/>
              </a:spcBef>
              <a:spcAft>
                <a:spcPts val="0"/>
              </a:spcAft>
              <a:buSzPts val="2320"/>
              <a:buNone/>
              <a:defRPr sz="1600" b="1"/>
            </a:lvl8pPr>
            <a:lvl9pPr marL="4114800" lvl="8" indent="-228600" algn="l">
              <a:spcBef>
                <a:spcPts val="600"/>
              </a:spcBef>
              <a:spcAft>
                <a:spcPts val="600"/>
              </a:spcAft>
              <a:buSzPts val="2320"/>
              <a:buNone/>
              <a:defRPr sz="1600" b="1"/>
            </a:lvl9pPr>
          </a:lstStyle>
          <a:p>
            <a:endParaRPr/>
          </a:p>
        </p:txBody>
      </p:sp>
      <p:sp>
        <p:nvSpPr>
          <p:cNvPr id="55" name="Google Shape;55;p22"/>
          <p:cNvSpPr txBox="1">
            <a:spLocks noGrp="1"/>
          </p:cNvSpPr>
          <p:nvPr>
            <p:ph type="body" idx="4"/>
          </p:nvPr>
        </p:nvSpPr>
        <p:spPr>
          <a:xfrm>
            <a:off x="6607967" y="3335337"/>
            <a:ext cx="4895056" cy="2455862"/>
          </a:xfrm>
          <a:prstGeom prst="rect">
            <a:avLst/>
          </a:prstGeom>
          <a:noFill/>
          <a:ln>
            <a:noFill/>
          </a:ln>
        </p:spPr>
        <p:txBody>
          <a:bodyPr spcFirstLastPara="1" wrap="square" lIns="91425" tIns="45700" rIns="91425" bIns="45700" anchor="t" anchorCtr="0">
            <a:normAutofit/>
          </a:bodyPr>
          <a:lstStyle>
            <a:lvl1pPr marL="457200" lvl="0" indent="-394335" algn="l">
              <a:spcBef>
                <a:spcPts val="360"/>
              </a:spcBef>
              <a:spcAft>
                <a:spcPts val="0"/>
              </a:spcAft>
              <a:buSzPts val="2610"/>
              <a:buChar char="•"/>
              <a:defRPr sz="1800"/>
            </a:lvl1pPr>
            <a:lvl2pPr marL="914400" lvl="1" indent="-375919" algn="l">
              <a:spcBef>
                <a:spcPts val="600"/>
              </a:spcBef>
              <a:spcAft>
                <a:spcPts val="0"/>
              </a:spcAft>
              <a:buSzPts val="2320"/>
              <a:buChar char="•"/>
              <a:defRPr sz="1600"/>
            </a:lvl2pPr>
            <a:lvl3pPr marL="1371600" lvl="2" indent="-357505" algn="l">
              <a:spcBef>
                <a:spcPts val="600"/>
              </a:spcBef>
              <a:spcAft>
                <a:spcPts val="0"/>
              </a:spcAft>
              <a:buSzPts val="2030"/>
              <a:buChar char="•"/>
              <a:defRPr sz="1400"/>
            </a:lvl3pPr>
            <a:lvl4pPr marL="1828800" lvl="3" indent="-339089" algn="l">
              <a:spcBef>
                <a:spcPts val="600"/>
              </a:spcBef>
              <a:spcAft>
                <a:spcPts val="0"/>
              </a:spcAft>
              <a:buSzPts val="1740"/>
              <a:buChar char="•"/>
              <a:defRPr sz="1200"/>
            </a:lvl4pPr>
            <a:lvl5pPr marL="2286000" lvl="4" indent="-339089" algn="l">
              <a:spcBef>
                <a:spcPts val="600"/>
              </a:spcBef>
              <a:spcAft>
                <a:spcPts val="0"/>
              </a:spcAft>
              <a:buSzPts val="1740"/>
              <a:buChar char="•"/>
              <a:defRPr sz="1200"/>
            </a:lvl5pPr>
            <a:lvl6pPr marL="2743200" lvl="5" indent="-339089" algn="l">
              <a:spcBef>
                <a:spcPts val="600"/>
              </a:spcBef>
              <a:spcAft>
                <a:spcPts val="0"/>
              </a:spcAft>
              <a:buSzPts val="1740"/>
              <a:buChar char="•"/>
              <a:defRPr sz="1200"/>
            </a:lvl6pPr>
            <a:lvl7pPr marL="3200400" lvl="6" indent="-339089" algn="l">
              <a:spcBef>
                <a:spcPts val="600"/>
              </a:spcBef>
              <a:spcAft>
                <a:spcPts val="0"/>
              </a:spcAft>
              <a:buSzPts val="1740"/>
              <a:buChar char="•"/>
              <a:defRPr sz="1200"/>
            </a:lvl7pPr>
            <a:lvl8pPr marL="3657600" lvl="7" indent="-339090" algn="l">
              <a:spcBef>
                <a:spcPts val="600"/>
              </a:spcBef>
              <a:spcAft>
                <a:spcPts val="0"/>
              </a:spcAft>
              <a:buSzPts val="1740"/>
              <a:buChar char="•"/>
              <a:defRPr sz="1200"/>
            </a:lvl8pPr>
            <a:lvl9pPr marL="4114800" lvl="8" indent="-339090" algn="l">
              <a:spcBef>
                <a:spcPts val="600"/>
              </a:spcBef>
              <a:spcAft>
                <a:spcPts val="600"/>
              </a:spcAft>
              <a:buSzPts val="1740"/>
              <a:buChar char="•"/>
              <a:defRPr sz="1200"/>
            </a:lvl9pPr>
          </a:lstStyle>
          <a:p>
            <a:endParaRPr/>
          </a:p>
        </p:txBody>
      </p:sp>
      <p:sp>
        <p:nvSpPr>
          <p:cNvPr id="56" name="Google Shape;56;p22"/>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7" name="Google Shape;57;p22"/>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8" name="Google Shape;58;p22"/>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9699046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9"/>
        <p:cNvGrpSpPr/>
        <p:nvPr/>
      </p:nvGrpSpPr>
      <p:grpSpPr>
        <a:xfrm>
          <a:off x="0" y="0"/>
          <a:ext cx="0" cy="0"/>
          <a:chOff x="0" y="0"/>
          <a:chExt cx="0" cy="0"/>
        </a:xfrm>
      </p:grpSpPr>
      <p:sp>
        <p:nvSpPr>
          <p:cNvPr id="60" name="Google Shape;60;p23"/>
          <p:cNvSpPr txBox="1">
            <a:spLocks noGrp="1"/>
          </p:cNvSpPr>
          <p:nvPr>
            <p:ph type="title"/>
          </p:nvPr>
        </p:nvSpPr>
        <p:spPr>
          <a:xfrm>
            <a:off x="1484311" y="685800"/>
            <a:ext cx="10018713" cy="17525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23"/>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2" name="Google Shape;62;p23"/>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3" name="Google Shape;63;p23"/>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6277927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
        <p:nvSpPr>
          <p:cNvPr id="65" name="Google Shape;65;p24"/>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6" name="Google Shape;66;p24"/>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7" name="Google Shape;67;p24"/>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66257722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68"/>
        <p:cNvGrpSpPr/>
        <p:nvPr/>
      </p:nvGrpSpPr>
      <p:grpSpPr>
        <a:xfrm>
          <a:off x="0" y="0"/>
          <a:ext cx="0" cy="0"/>
          <a:chOff x="0" y="0"/>
          <a:chExt cx="0" cy="0"/>
        </a:xfrm>
      </p:grpSpPr>
      <p:sp>
        <p:nvSpPr>
          <p:cNvPr id="69" name="Google Shape;69;p25"/>
          <p:cNvSpPr txBox="1">
            <a:spLocks noGrp="1"/>
          </p:cNvSpPr>
          <p:nvPr>
            <p:ph type="title"/>
          </p:nvPr>
        </p:nvSpPr>
        <p:spPr>
          <a:xfrm>
            <a:off x="1484312" y="1600200"/>
            <a:ext cx="3549121"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dk1"/>
              </a:buClr>
              <a:buSzPts val="2400"/>
              <a:buFont typeface="Corbel"/>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5"/>
          <p:cNvSpPr txBox="1">
            <a:spLocks noGrp="1"/>
          </p:cNvSpPr>
          <p:nvPr>
            <p:ph type="body" idx="1"/>
          </p:nvPr>
        </p:nvSpPr>
        <p:spPr>
          <a:xfrm>
            <a:off x="5262033" y="685799"/>
            <a:ext cx="6240990" cy="5105401"/>
          </a:xfrm>
          <a:prstGeom prst="rect">
            <a:avLst/>
          </a:prstGeom>
          <a:noFill/>
          <a:ln>
            <a:noFill/>
          </a:ln>
        </p:spPr>
        <p:txBody>
          <a:bodyPr spcFirstLastPara="1" wrap="square" lIns="91425" tIns="45700" rIns="91425" bIns="45700" anchor="ctr" anchorCtr="0">
            <a:normAutofit/>
          </a:bodyPr>
          <a:lstStyle>
            <a:lvl1pPr marL="457200" lvl="0" indent="-412750" algn="l">
              <a:spcBef>
                <a:spcPts val="400"/>
              </a:spcBef>
              <a:spcAft>
                <a:spcPts val="0"/>
              </a:spcAft>
              <a:buSzPts val="2900"/>
              <a:buChar char="•"/>
              <a:defRPr sz="2000"/>
            </a:lvl1pPr>
            <a:lvl2pPr marL="914400" lvl="1" indent="-394335" algn="l">
              <a:spcBef>
                <a:spcPts val="600"/>
              </a:spcBef>
              <a:spcAft>
                <a:spcPts val="0"/>
              </a:spcAft>
              <a:buSzPts val="2610"/>
              <a:buChar char="•"/>
              <a:defRPr sz="1800"/>
            </a:lvl2pPr>
            <a:lvl3pPr marL="1371600" lvl="2" indent="-375919" algn="l">
              <a:spcBef>
                <a:spcPts val="600"/>
              </a:spcBef>
              <a:spcAft>
                <a:spcPts val="0"/>
              </a:spcAft>
              <a:buSzPts val="2320"/>
              <a:buChar char="•"/>
              <a:defRPr sz="1600"/>
            </a:lvl3pPr>
            <a:lvl4pPr marL="1828800" lvl="3" indent="-357505" algn="l">
              <a:spcBef>
                <a:spcPts val="600"/>
              </a:spcBef>
              <a:spcAft>
                <a:spcPts val="0"/>
              </a:spcAft>
              <a:buSzPts val="2030"/>
              <a:buChar char="•"/>
              <a:defRPr sz="1400"/>
            </a:lvl4pPr>
            <a:lvl5pPr marL="2286000" lvl="4" indent="-357504" algn="l">
              <a:spcBef>
                <a:spcPts val="600"/>
              </a:spcBef>
              <a:spcAft>
                <a:spcPts val="0"/>
              </a:spcAft>
              <a:buSzPts val="2030"/>
              <a:buChar char="•"/>
              <a:defRPr sz="1400"/>
            </a:lvl5pPr>
            <a:lvl6pPr marL="2743200" lvl="5" indent="-357504" algn="l">
              <a:spcBef>
                <a:spcPts val="600"/>
              </a:spcBef>
              <a:spcAft>
                <a:spcPts val="0"/>
              </a:spcAft>
              <a:buSzPts val="2030"/>
              <a:buChar char="•"/>
              <a:defRPr sz="1400"/>
            </a:lvl6pPr>
            <a:lvl7pPr marL="3200400" lvl="6" indent="-357504" algn="l">
              <a:spcBef>
                <a:spcPts val="600"/>
              </a:spcBef>
              <a:spcAft>
                <a:spcPts val="0"/>
              </a:spcAft>
              <a:buSzPts val="2030"/>
              <a:buChar char="•"/>
              <a:defRPr sz="1400"/>
            </a:lvl7pPr>
            <a:lvl8pPr marL="3657600" lvl="7" indent="-357504" algn="l">
              <a:spcBef>
                <a:spcPts val="600"/>
              </a:spcBef>
              <a:spcAft>
                <a:spcPts val="0"/>
              </a:spcAft>
              <a:buSzPts val="2030"/>
              <a:buChar char="•"/>
              <a:defRPr sz="1400"/>
            </a:lvl8pPr>
            <a:lvl9pPr marL="4114800" lvl="8" indent="-357504" algn="l">
              <a:spcBef>
                <a:spcPts val="600"/>
              </a:spcBef>
              <a:spcAft>
                <a:spcPts val="600"/>
              </a:spcAft>
              <a:buSzPts val="2030"/>
              <a:buChar char="•"/>
              <a:defRPr sz="1400"/>
            </a:lvl9pPr>
          </a:lstStyle>
          <a:p>
            <a:endParaRPr/>
          </a:p>
        </p:txBody>
      </p:sp>
      <p:sp>
        <p:nvSpPr>
          <p:cNvPr id="71" name="Google Shape;71;p25"/>
          <p:cNvSpPr txBox="1">
            <a:spLocks noGrp="1"/>
          </p:cNvSpPr>
          <p:nvPr>
            <p:ph type="body" idx="2"/>
          </p:nvPr>
        </p:nvSpPr>
        <p:spPr>
          <a:xfrm>
            <a:off x="1484312" y="2971800"/>
            <a:ext cx="3549121" cy="1828800"/>
          </a:xfrm>
          <a:prstGeom prst="rect">
            <a:avLst/>
          </a:prstGeom>
          <a:noFill/>
          <a:ln>
            <a:noFill/>
          </a:ln>
        </p:spPr>
        <p:txBody>
          <a:bodyPr spcFirstLastPara="1" wrap="square" lIns="91425" tIns="45700" rIns="91425" bIns="45700" anchor="ctr" anchorCtr="0">
            <a:normAutofit/>
          </a:bodyPr>
          <a:lstStyle>
            <a:lvl1pPr marL="457200" lvl="0" indent="-228600" algn="ctr">
              <a:spcBef>
                <a:spcPts val="320"/>
              </a:spcBef>
              <a:spcAft>
                <a:spcPts val="0"/>
              </a:spcAft>
              <a:buSzPts val="2320"/>
              <a:buNone/>
              <a:defRPr sz="1600"/>
            </a:lvl1pPr>
            <a:lvl2pPr marL="914400" lvl="1" indent="-228600" algn="l">
              <a:spcBef>
                <a:spcPts val="600"/>
              </a:spcBef>
              <a:spcAft>
                <a:spcPts val="0"/>
              </a:spcAft>
              <a:buSzPts val="1740"/>
              <a:buNone/>
              <a:defRPr sz="1200"/>
            </a:lvl2pPr>
            <a:lvl3pPr marL="1371600" lvl="2" indent="-228600" algn="l">
              <a:spcBef>
                <a:spcPts val="600"/>
              </a:spcBef>
              <a:spcAft>
                <a:spcPts val="0"/>
              </a:spcAft>
              <a:buSzPts val="1450"/>
              <a:buNone/>
              <a:defRPr sz="1000"/>
            </a:lvl3pPr>
            <a:lvl4pPr marL="1828800" lvl="3" indent="-228600" algn="l">
              <a:spcBef>
                <a:spcPts val="600"/>
              </a:spcBef>
              <a:spcAft>
                <a:spcPts val="0"/>
              </a:spcAft>
              <a:buSzPts val="1305"/>
              <a:buNone/>
              <a:defRPr sz="900"/>
            </a:lvl4pPr>
            <a:lvl5pPr marL="2286000" lvl="4" indent="-228600" algn="l">
              <a:spcBef>
                <a:spcPts val="600"/>
              </a:spcBef>
              <a:spcAft>
                <a:spcPts val="0"/>
              </a:spcAft>
              <a:buSzPts val="1305"/>
              <a:buNone/>
              <a:defRPr sz="900"/>
            </a:lvl5pPr>
            <a:lvl6pPr marL="2743200" lvl="5" indent="-228600" algn="l">
              <a:spcBef>
                <a:spcPts val="600"/>
              </a:spcBef>
              <a:spcAft>
                <a:spcPts val="0"/>
              </a:spcAft>
              <a:buSzPts val="1305"/>
              <a:buNone/>
              <a:defRPr sz="900"/>
            </a:lvl6pPr>
            <a:lvl7pPr marL="3200400" lvl="6" indent="-228600" algn="l">
              <a:spcBef>
                <a:spcPts val="600"/>
              </a:spcBef>
              <a:spcAft>
                <a:spcPts val="0"/>
              </a:spcAft>
              <a:buSzPts val="1305"/>
              <a:buNone/>
              <a:defRPr sz="900"/>
            </a:lvl7pPr>
            <a:lvl8pPr marL="3657600" lvl="7" indent="-228600" algn="l">
              <a:spcBef>
                <a:spcPts val="600"/>
              </a:spcBef>
              <a:spcAft>
                <a:spcPts val="0"/>
              </a:spcAft>
              <a:buSzPts val="1305"/>
              <a:buNone/>
              <a:defRPr sz="900"/>
            </a:lvl8pPr>
            <a:lvl9pPr marL="4114800" lvl="8" indent="-228600" algn="l">
              <a:spcBef>
                <a:spcPts val="600"/>
              </a:spcBef>
              <a:spcAft>
                <a:spcPts val="600"/>
              </a:spcAft>
              <a:buSzPts val="1305"/>
              <a:buNone/>
              <a:defRPr sz="900"/>
            </a:lvl9pPr>
          </a:lstStyle>
          <a:p>
            <a:endParaRPr/>
          </a:p>
        </p:txBody>
      </p:sp>
      <p:sp>
        <p:nvSpPr>
          <p:cNvPr id="72" name="Google Shape;72;p25"/>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3" name="Google Shape;73;p25"/>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4" name="Google Shape;74;p25"/>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1606742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75"/>
        <p:cNvGrpSpPr/>
        <p:nvPr/>
      </p:nvGrpSpPr>
      <p:grpSpPr>
        <a:xfrm>
          <a:off x="0" y="0"/>
          <a:ext cx="0" cy="0"/>
          <a:chOff x="0" y="0"/>
          <a:chExt cx="0" cy="0"/>
        </a:xfrm>
      </p:grpSpPr>
      <p:sp>
        <p:nvSpPr>
          <p:cNvPr id="76" name="Google Shape;76;p26"/>
          <p:cNvSpPr txBox="1">
            <a:spLocks noGrp="1"/>
          </p:cNvSpPr>
          <p:nvPr>
            <p:ph type="title"/>
          </p:nvPr>
        </p:nvSpPr>
        <p:spPr>
          <a:xfrm>
            <a:off x="1482724" y="1752599"/>
            <a:ext cx="5426158"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dk1"/>
              </a:buClr>
              <a:buSzPts val="2800"/>
              <a:buFont typeface="Corbel"/>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6"/>
          <p:cNvSpPr>
            <a:spLocks noGrp="1"/>
          </p:cNvSpPr>
          <p:nvPr>
            <p:ph type="pic" idx="2"/>
          </p:nvPr>
        </p:nvSpPr>
        <p:spPr>
          <a:xfrm>
            <a:off x="7594682" y="914400"/>
            <a:ext cx="3280974" cy="4572000"/>
          </a:xfrm>
          <a:prstGeom prst="roundRect">
            <a:avLst>
              <a:gd name="adj" fmla="val 4280"/>
            </a:avLst>
          </a:prstGeom>
          <a:noFill/>
          <a:ln w="38100" cap="flat" cmpd="sng">
            <a:solidFill>
              <a:schemeClr val="lt2"/>
            </a:solidFill>
            <a:prstDash val="solid"/>
            <a:round/>
            <a:headEnd type="none" w="sm" len="sm"/>
            <a:tailEnd type="none" w="sm" len="sm"/>
          </a:ln>
        </p:spPr>
        <p:txBody>
          <a:bodyPr spcFirstLastPara="1" wrap="square" lIns="91425" tIns="45700" rIns="91425" bIns="45700" anchor="t" anchorCtr="0">
            <a:normAutofit/>
          </a:bodyPr>
          <a:lstStyle>
            <a:lvl1pPr marR="0" lvl="0" algn="ctr" rtl="0">
              <a:spcBef>
                <a:spcPts val="32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1pPr>
            <a:lvl2pPr marR="0" lvl="1"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2pPr>
            <a:lvl3pPr marR="0" lvl="2"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3pPr>
            <a:lvl4pPr marR="0" lvl="3"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4pPr>
            <a:lvl5pPr marR="0" lvl="4"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5pPr>
            <a:lvl6pPr marR="0" lvl="5"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6pPr>
            <a:lvl7pPr marR="0" lvl="6"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7pPr>
            <a:lvl8pPr marR="0" lvl="7"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8pPr>
            <a:lvl9pPr marR="0" lvl="8" algn="l" rtl="0">
              <a:spcBef>
                <a:spcPts val="600"/>
              </a:spcBef>
              <a:spcAft>
                <a:spcPts val="600"/>
              </a:spcAft>
              <a:buClr>
                <a:srgbClr val="1186C3"/>
              </a:buClr>
              <a:buSzPts val="2320"/>
              <a:buFont typeface="Arial"/>
              <a:buNone/>
              <a:defRPr sz="1600" b="0" i="0" u="none" strike="noStrike" cap="none">
                <a:solidFill>
                  <a:schemeClr val="dk1"/>
                </a:solidFill>
                <a:latin typeface="Corbel"/>
                <a:ea typeface="Corbel"/>
                <a:cs typeface="Corbel"/>
                <a:sym typeface="Corbel"/>
              </a:defRPr>
            </a:lvl9pPr>
          </a:lstStyle>
          <a:p>
            <a:endParaRPr dirty="0"/>
          </a:p>
        </p:txBody>
      </p:sp>
      <p:sp>
        <p:nvSpPr>
          <p:cNvPr id="78" name="Google Shape;78;p26"/>
          <p:cNvSpPr txBox="1">
            <a:spLocks noGrp="1"/>
          </p:cNvSpPr>
          <p:nvPr>
            <p:ph type="body" idx="1"/>
          </p:nvPr>
        </p:nvSpPr>
        <p:spPr>
          <a:xfrm>
            <a:off x="1482724" y="3124199"/>
            <a:ext cx="5426158" cy="1828800"/>
          </a:xfrm>
          <a:prstGeom prst="rect">
            <a:avLst/>
          </a:prstGeom>
          <a:noFill/>
          <a:ln>
            <a:noFill/>
          </a:ln>
        </p:spPr>
        <p:txBody>
          <a:bodyPr spcFirstLastPara="1" wrap="square" lIns="91425" tIns="45700" rIns="91425" bIns="45700" anchor="ctr" anchorCtr="0">
            <a:normAutofit/>
          </a:bodyPr>
          <a:lstStyle>
            <a:lvl1pPr marL="457200" lvl="0" indent="-228600" algn="ctr">
              <a:spcBef>
                <a:spcPts val="360"/>
              </a:spcBef>
              <a:spcAft>
                <a:spcPts val="0"/>
              </a:spcAft>
              <a:buSzPts val="2610"/>
              <a:buNone/>
              <a:defRPr sz="1800"/>
            </a:lvl1pPr>
            <a:lvl2pPr marL="914400" lvl="1" indent="-228600" algn="l">
              <a:spcBef>
                <a:spcPts val="600"/>
              </a:spcBef>
              <a:spcAft>
                <a:spcPts val="0"/>
              </a:spcAft>
              <a:buSzPts val="1740"/>
              <a:buNone/>
              <a:defRPr sz="1200"/>
            </a:lvl2pPr>
            <a:lvl3pPr marL="1371600" lvl="2" indent="-228600" algn="l">
              <a:spcBef>
                <a:spcPts val="600"/>
              </a:spcBef>
              <a:spcAft>
                <a:spcPts val="0"/>
              </a:spcAft>
              <a:buSzPts val="1450"/>
              <a:buNone/>
              <a:defRPr sz="1000"/>
            </a:lvl3pPr>
            <a:lvl4pPr marL="1828800" lvl="3" indent="-228600" algn="l">
              <a:spcBef>
                <a:spcPts val="600"/>
              </a:spcBef>
              <a:spcAft>
                <a:spcPts val="0"/>
              </a:spcAft>
              <a:buSzPts val="1305"/>
              <a:buNone/>
              <a:defRPr sz="900"/>
            </a:lvl4pPr>
            <a:lvl5pPr marL="2286000" lvl="4" indent="-228600" algn="l">
              <a:spcBef>
                <a:spcPts val="600"/>
              </a:spcBef>
              <a:spcAft>
                <a:spcPts val="0"/>
              </a:spcAft>
              <a:buSzPts val="1305"/>
              <a:buNone/>
              <a:defRPr sz="900"/>
            </a:lvl5pPr>
            <a:lvl6pPr marL="2743200" lvl="5" indent="-228600" algn="l">
              <a:spcBef>
                <a:spcPts val="600"/>
              </a:spcBef>
              <a:spcAft>
                <a:spcPts val="0"/>
              </a:spcAft>
              <a:buSzPts val="1305"/>
              <a:buNone/>
              <a:defRPr sz="900"/>
            </a:lvl6pPr>
            <a:lvl7pPr marL="3200400" lvl="6" indent="-228600" algn="l">
              <a:spcBef>
                <a:spcPts val="600"/>
              </a:spcBef>
              <a:spcAft>
                <a:spcPts val="0"/>
              </a:spcAft>
              <a:buSzPts val="1305"/>
              <a:buNone/>
              <a:defRPr sz="900"/>
            </a:lvl7pPr>
            <a:lvl8pPr marL="3657600" lvl="7" indent="-228600" algn="l">
              <a:spcBef>
                <a:spcPts val="600"/>
              </a:spcBef>
              <a:spcAft>
                <a:spcPts val="0"/>
              </a:spcAft>
              <a:buSzPts val="1305"/>
              <a:buNone/>
              <a:defRPr sz="900"/>
            </a:lvl8pPr>
            <a:lvl9pPr marL="4114800" lvl="8" indent="-228600" algn="l">
              <a:spcBef>
                <a:spcPts val="600"/>
              </a:spcBef>
              <a:spcAft>
                <a:spcPts val="600"/>
              </a:spcAft>
              <a:buSzPts val="1305"/>
              <a:buNone/>
              <a:defRPr sz="900"/>
            </a:lvl9pPr>
          </a:lstStyle>
          <a:p>
            <a:endParaRPr/>
          </a:p>
        </p:txBody>
      </p:sp>
      <p:sp>
        <p:nvSpPr>
          <p:cNvPr id="79" name="Google Shape;79;p26"/>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0" name="Google Shape;80;p26"/>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1" name="Google Shape;81;p26"/>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4217036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2"/>
        <p:cNvGrpSpPr/>
        <p:nvPr/>
      </p:nvGrpSpPr>
      <p:grpSpPr>
        <a:xfrm>
          <a:off x="0" y="0"/>
          <a:ext cx="0" cy="0"/>
          <a:chOff x="0" y="0"/>
          <a:chExt cx="0" cy="0"/>
        </a:xfrm>
      </p:grpSpPr>
      <p:sp>
        <p:nvSpPr>
          <p:cNvPr id="83" name="Google Shape;83;p27"/>
          <p:cNvSpPr txBox="1">
            <a:spLocks noGrp="1"/>
          </p:cNvSpPr>
          <p:nvPr>
            <p:ph type="title"/>
          </p:nvPr>
        </p:nvSpPr>
        <p:spPr>
          <a:xfrm>
            <a:off x="1484311" y="4732865"/>
            <a:ext cx="10018711" cy="566738"/>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dk1"/>
              </a:buClr>
              <a:buSzPts val="2400"/>
              <a:buFont typeface="Corbel"/>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7"/>
          <p:cNvSpPr>
            <a:spLocks noGrp="1"/>
          </p:cNvSpPr>
          <p:nvPr>
            <p:ph type="pic" idx="2"/>
          </p:nvPr>
        </p:nvSpPr>
        <p:spPr>
          <a:xfrm>
            <a:off x="2386012" y="932112"/>
            <a:ext cx="8225944" cy="3164976"/>
          </a:xfrm>
          <a:prstGeom prst="roundRect">
            <a:avLst>
              <a:gd name="adj" fmla="val 4380"/>
            </a:avLst>
          </a:prstGeom>
          <a:noFill/>
          <a:ln w="38100" cap="flat" cmpd="sng">
            <a:solidFill>
              <a:schemeClr val="lt2"/>
            </a:solidFill>
            <a:prstDash val="solid"/>
            <a:round/>
            <a:headEnd type="none" w="sm" len="sm"/>
            <a:tailEnd type="none" w="sm" len="sm"/>
          </a:ln>
        </p:spPr>
        <p:txBody>
          <a:bodyPr spcFirstLastPara="1" wrap="square" lIns="91425" tIns="45700" rIns="91425" bIns="45700" anchor="t" anchorCtr="0">
            <a:normAutofit/>
          </a:bodyPr>
          <a:lstStyle>
            <a:lvl1pPr marR="0" lvl="0" algn="ctr" rtl="0">
              <a:spcBef>
                <a:spcPts val="32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1pPr>
            <a:lvl2pPr marR="0" lvl="1"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2pPr>
            <a:lvl3pPr marR="0" lvl="2"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3pPr>
            <a:lvl4pPr marR="0" lvl="3"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4pPr>
            <a:lvl5pPr marR="0" lvl="4"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5pPr>
            <a:lvl6pPr marR="0" lvl="5"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6pPr>
            <a:lvl7pPr marR="0" lvl="6"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7pPr>
            <a:lvl8pPr marR="0" lvl="7" algn="l" rtl="0">
              <a:spcBef>
                <a:spcPts val="600"/>
              </a:spcBef>
              <a:spcAft>
                <a:spcPts val="0"/>
              </a:spcAft>
              <a:buClr>
                <a:srgbClr val="1186C3"/>
              </a:buClr>
              <a:buSzPts val="2320"/>
              <a:buFont typeface="Arial"/>
              <a:buNone/>
              <a:defRPr sz="1600" b="0" i="0" u="none" strike="noStrike" cap="none">
                <a:solidFill>
                  <a:schemeClr val="dk1"/>
                </a:solidFill>
                <a:latin typeface="Corbel"/>
                <a:ea typeface="Corbel"/>
                <a:cs typeface="Corbel"/>
                <a:sym typeface="Corbel"/>
              </a:defRPr>
            </a:lvl8pPr>
            <a:lvl9pPr marR="0" lvl="8" algn="l" rtl="0">
              <a:spcBef>
                <a:spcPts val="600"/>
              </a:spcBef>
              <a:spcAft>
                <a:spcPts val="600"/>
              </a:spcAft>
              <a:buClr>
                <a:srgbClr val="1186C3"/>
              </a:buClr>
              <a:buSzPts val="2320"/>
              <a:buFont typeface="Arial"/>
              <a:buNone/>
              <a:defRPr sz="1600" b="0" i="0" u="none" strike="noStrike" cap="none">
                <a:solidFill>
                  <a:schemeClr val="dk1"/>
                </a:solidFill>
                <a:latin typeface="Corbel"/>
                <a:ea typeface="Corbel"/>
                <a:cs typeface="Corbel"/>
                <a:sym typeface="Corbel"/>
              </a:defRPr>
            </a:lvl9pPr>
          </a:lstStyle>
          <a:p>
            <a:endParaRPr dirty="0"/>
          </a:p>
        </p:txBody>
      </p:sp>
      <p:sp>
        <p:nvSpPr>
          <p:cNvPr id="85" name="Google Shape;85;p27"/>
          <p:cNvSpPr txBox="1">
            <a:spLocks noGrp="1"/>
          </p:cNvSpPr>
          <p:nvPr>
            <p:ph type="body" idx="1"/>
          </p:nvPr>
        </p:nvSpPr>
        <p:spPr>
          <a:xfrm>
            <a:off x="1484311" y="5299603"/>
            <a:ext cx="10018711" cy="493712"/>
          </a:xfrm>
          <a:prstGeom prst="rect">
            <a:avLst/>
          </a:prstGeom>
          <a:noFill/>
          <a:ln>
            <a:noFill/>
          </a:ln>
        </p:spPr>
        <p:txBody>
          <a:bodyPr spcFirstLastPara="1" wrap="square" lIns="91425" tIns="45700" rIns="91425" bIns="45700" anchor="ctr" anchorCtr="0">
            <a:normAutofit/>
          </a:bodyPr>
          <a:lstStyle>
            <a:lvl1pPr marL="457200" lvl="0" indent="-228600" algn="ctr">
              <a:spcBef>
                <a:spcPts val="280"/>
              </a:spcBef>
              <a:spcAft>
                <a:spcPts val="0"/>
              </a:spcAft>
              <a:buSzPts val="2030"/>
              <a:buNone/>
              <a:defRPr sz="1400"/>
            </a:lvl1pPr>
            <a:lvl2pPr marL="914400" lvl="1" indent="-228600" algn="l">
              <a:spcBef>
                <a:spcPts val="600"/>
              </a:spcBef>
              <a:spcAft>
                <a:spcPts val="0"/>
              </a:spcAft>
              <a:buSzPts val="1740"/>
              <a:buNone/>
              <a:defRPr sz="1200"/>
            </a:lvl2pPr>
            <a:lvl3pPr marL="1371600" lvl="2" indent="-228600" algn="l">
              <a:spcBef>
                <a:spcPts val="600"/>
              </a:spcBef>
              <a:spcAft>
                <a:spcPts val="0"/>
              </a:spcAft>
              <a:buSzPts val="1450"/>
              <a:buNone/>
              <a:defRPr sz="1000"/>
            </a:lvl3pPr>
            <a:lvl4pPr marL="1828800" lvl="3" indent="-228600" algn="l">
              <a:spcBef>
                <a:spcPts val="600"/>
              </a:spcBef>
              <a:spcAft>
                <a:spcPts val="0"/>
              </a:spcAft>
              <a:buSzPts val="1305"/>
              <a:buNone/>
              <a:defRPr sz="900"/>
            </a:lvl4pPr>
            <a:lvl5pPr marL="2286000" lvl="4" indent="-228600" algn="l">
              <a:spcBef>
                <a:spcPts val="600"/>
              </a:spcBef>
              <a:spcAft>
                <a:spcPts val="0"/>
              </a:spcAft>
              <a:buSzPts val="1305"/>
              <a:buNone/>
              <a:defRPr sz="900"/>
            </a:lvl5pPr>
            <a:lvl6pPr marL="2743200" lvl="5" indent="-228600" algn="l">
              <a:spcBef>
                <a:spcPts val="600"/>
              </a:spcBef>
              <a:spcAft>
                <a:spcPts val="0"/>
              </a:spcAft>
              <a:buSzPts val="1305"/>
              <a:buNone/>
              <a:defRPr sz="900"/>
            </a:lvl6pPr>
            <a:lvl7pPr marL="3200400" lvl="6" indent="-228600" algn="l">
              <a:spcBef>
                <a:spcPts val="600"/>
              </a:spcBef>
              <a:spcAft>
                <a:spcPts val="0"/>
              </a:spcAft>
              <a:buSzPts val="1305"/>
              <a:buNone/>
              <a:defRPr sz="900"/>
            </a:lvl7pPr>
            <a:lvl8pPr marL="3657600" lvl="7" indent="-228600" algn="l">
              <a:spcBef>
                <a:spcPts val="600"/>
              </a:spcBef>
              <a:spcAft>
                <a:spcPts val="0"/>
              </a:spcAft>
              <a:buSzPts val="1305"/>
              <a:buNone/>
              <a:defRPr sz="900"/>
            </a:lvl8pPr>
            <a:lvl9pPr marL="4114800" lvl="8" indent="-228600" algn="l">
              <a:spcBef>
                <a:spcPts val="600"/>
              </a:spcBef>
              <a:spcAft>
                <a:spcPts val="600"/>
              </a:spcAft>
              <a:buSzPts val="1305"/>
              <a:buNone/>
              <a:defRPr sz="900"/>
            </a:lvl9pPr>
          </a:lstStyle>
          <a:p>
            <a:endParaRPr/>
          </a:p>
        </p:txBody>
      </p:sp>
      <p:sp>
        <p:nvSpPr>
          <p:cNvPr id="86" name="Google Shape;86;p27"/>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7" name="Google Shape;87;p27"/>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8" name="Google Shape;88;p27"/>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314931003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9"/>
        <p:cNvGrpSpPr/>
        <p:nvPr/>
      </p:nvGrpSpPr>
      <p:grpSpPr>
        <a:xfrm>
          <a:off x="0" y="0"/>
          <a:ext cx="0" cy="0"/>
          <a:chOff x="0" y="0"/>
          <a:chExt cx="0" cy="0"/>
        </a:xfrm>
      </p:grpSpPr>
      <p:sp>
        <p:nvSpPr>
          <p:cNvPr id="90" name="Google Shape;90;p28"/>
          <p:cNvSpPr txBox="1">
            <a:spLocks noGrp="1"/>
          </p:cNvSpPr>
          <p:nvPr>
            <p:ph type="title"/>
          </p:nvPr>
        </p:nvSpPr>
        <p:spPr>
          <a:xfrm>
            <a:off x="1484312" y="685800"/>
            <a:ext cx="10018711" cy="3048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Corbel"/>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8"/>
          <p:cNvSpPr txBox="1">
            <a:spLocks noGrp="1"/>
          </p:cNvSpPr>
          <p:nvPr>
            <p:ph type="body" idx="1"/>
          </p:nvPr>
        </p:nvSpPr>
        <p:spPr>
          <a:xfrm>
            <a:off x="1484312" y="4343400"/>
            <a:ext cx="10018713" cy="1447800"/>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900"/>
              <a:buNone/>
              <a:defRPr sz="20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92" name="Google Shape;92;p28"/>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3" name="Google Shape;93;p28"/>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4" name="Google Shape;94;p28"/>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32900990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5"/>
        <p:cNvGrpSpPr/>
        <p:nvPr/>
      </p:nvGrpSpPr>
      <p:grpSpPr>
        <a:xfrm>
          <a:off x="0" y="0"/>
          <a:ext cx="0" cy="0"/>
          <a:chOff x="0" y="0"/>
          <a:chExt cx="0" cy="0"/>
        </a:xfrm>
      </p:grpSpPr>
      <p:sp>
        <p:nvSpPr>
          <p:cNvPr id="96" name="Google Shape;96;p29"/>
          <p:cNvSpPr txBox="1"/>
          <p:nvPr/>
        </p:nvSpPr>
        <p:spPr>
          <a:xfrm>
            <a:off x="1598612" y="863023"/>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8000"/>
              <a:buFont typeface="Corbel"/>
              <a:buNone/>
            </a:pPr>
            <a:r>
              <a:rPr lang="en-US" sz="8000" b="0" cap="none" dirty="0">
                <a:solidFill>
                  <a:schemeClr val="dk1"/>
                </a:solidFill>
                <a:latin typeface="Corbel"/>
                <a:ea typeface="Corbel"/>
                <a:cs typeface="Corbel"/>
                <a:sym typeface="Corbel"/>
              </a:rPr>
              <a:t>“</a:t>
            </a:r>
            <a:endParaRPr dirty="0"/>
          </a:p>
        </p:txBody>
      </p:sp>
      <p:sp>
        <p:nvSpPr>
          <p:cNvPr id="97" name="Google Shape;97;p29"/>
          <p:cNvSpPr txBox="1"/>
          <p:nvPr/>
        </p:nvSpPr>
        <p:spPr>
          <a:xfrm>
            <a:off x="10893425" y="2819399"/>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8000"/>
              <a:buFont typeface="Corbel"/>
              <a:buNone/>
            </a:pPr>
            <a:r>
              <a:rPr lang="en-US" sz="8000" b="0" cap="none" dirty="0">
                <a:solidFill>
                  <a:schemeClr val="dk1"/>
                </a:solidFill>
                <a:latin typeface="Corbel"/>
                <a:ea typeface="Corbel"/>
                <a:cs typeface="Corbel"/>
                <a:sym typeface="Corbel"/>
              </a:rPr>
              <a:t>”</a:t>
            </a:r>
            <a:endParaRPr dirty="0"/>
          </a:p>
        </p:txBody>
      </p:sp>
      <p:sp>
        <p:nvSpPr>
          <p:cNvPr id="98" name="Google Shape;98;p29"/>
          <p:cNvSpPr txBox="1">
            <a:spLocks noGrp="1"/>
          </p:cNvSpPr>
          <p:nvPr>
            <p:ph type="title"/>
          </p:nvPr>
        </p:nvSpPr>
        <p:spPr>
          <a:xfrm>
            <a:off x="2208212" y="685800"/>
            <a:ext cx="8990012" cy="27431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Corbel"/>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9"/>
          <p:cNvSpPr txBox="1">
            <a:spLocks noGrp="1"/>
          </p:cNvSpPr>
          <p:nvPr>
            <p:ph type="body" idx="1"/>
          </p:nvPr>
        </p:nvSpPr>
        <p:spPr>
          <a:xfrm>
            <a:off x="2436811" y="3428999"/>
            <a:ext cx="8532815" cy="381000"/>
          </a:xfrm>
          <a:prstGeom prst="rect">
            <a:avLst/>
          </a:prstGeom>
          <a:noFill/>
          <a:ln>
            <a:noFill/>
          </a:ln>
        </p:spPr>
        <p:txBody>
          <a:bodyPr spcFirstLastPara="1" wrap="square" lIns="91425" tIns="45700" rIns="91425" bIns="45700" anchor="ctr" anchorCtr="0">
            <a:normAutofit/>
          </a:bodyPr>
          <a:lstStyle>
            <a:lvl1pPr marL="457200" lvl="0" indent="-228600" algn="l">
              <a:spcBef>
                <a:spcPts val="360"/>
              </a:spcBef>
              <a:spcAft>
                <a:spcPts val="0"/>
              </a:spcAft>
              <a:buSzPts val="2610"/>
              <a:buFont typeface="Corbel"/>
              <a:buNone/>
              <a:defRPr sz="1800"/>
            </a:lvl1pPr>
            <a:lvl2pPr marL="914400" lvl="1" indent="-228600" algn="l">
              <a:spcBef>
                <a:spcPts val="600"/>
              </a:spcBef>
              <a:spcAft>
                <a:spcPts val="0"/>
              </a:spcAft>
              <a:buSzPts val="2900"/>
              <a:buFont typeface="Corbel"/>
              <a:buNone/>
              <a:defRPr/>
            </a:lvl2pPr>
            <a:lvl3pPr marL="1371600" lvl="2" indent="-228600" algn="l">
              <a:spcBef>
                <a:spcPts val="600"/>
              </a:spcBef>
              <a:spcAft>
                <a:spcPts val="0"/>
              </a:spcAft>
              <a:buSzPts val="2610"/>
              <a:buFont typeface="Corbel"/>
              <a:buNone/>
              <a:defRPr/>
            </a:lvl3pPr>
            <a:lvl4pPr marL="1828800" lvl="3" indent="-228600" algn="l">
              <a:spcBef>
                <a:spcPts val="600"/>
              </a:spcBef>
              <a:spcAft>
                <a:spcPts val="0"/>
              </a:spcAft>
              <a:buSzPts val="2320"/>
              <a:buFont typeface="Corbel"/>
              <a:buNone/>
              <a:defRPr/>
            </a:lvl4pPr>
            <a:lvl5pPr marL="2286000" lvl="4" indent="-228600" algn="l">
              <a:spcBef>
                <a:spcPts val="600"/>
              </a:spcBef>
              <a:spcAft>
                <a:spcPts val="0"/>
              </a:spcAft>
              <a:buSzPts val="2030"/>
              <a:buFont typeface="Corbel"/>
              <a:buNone/>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00" name="Google Shape;100;p29"/>
          <p:cNvSpPr txBox="1">
            <a:spLocks noGrp="1"/>
          </p:cNvSpPr>
          <p:nvPr>
            <p:ph type="body" idx="2"/>
          </p:nvPr>
        </p:nvSpPr>
        <p:spPr>
          <a:xfrm>
            <a:off x="1484311" y="4343400"/>
            <a:ext cx="10018711" cy="1447800"/>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900"/>
              <a:buNone/>
              <a:defRPr sz="20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101" name="Google Shape;101;p29"/>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02" name="Google Shape;102;p29"/>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03" name="Google Shape;103;p29"/>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912276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1638394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4"/>
        <p:cNvGrpSpPr/>
        <p:nvPr/>
      </p:nvGrpSpPr>
      <p:grpSpPr>
        <a:xfrm>
          <a:off x="0" y="0"/>
          <a:ext cx="0" cy="0"/>
          <a:chOff x="0" y="0"/>
          <a:chExt cx="0" cy="0"/>
        </a:xfrm>
      </p:grpSpPr>
      <p:sp>
        <p:nvSpPr>
          <p:cNvPr id="105" name="Google Shape;105;p30"/>
          <p:cNvSpPr txBox="1">
            <a:spLocks noGrp="1"/>
          </p:cNvSpPr>
          <p:nvPr>
            <p:ph type="title"/>
          </p:nvPr>
        </p:nvSpPr>
        <p:spPr>
          <a:xfrm>
            <a:off x="1484313" y="3308581"/>
            <a:ext cx="10018709" cy="1468800"/>
          </a:xfrm>
          <a:prstGeom prst="rect">
            <a:avLst/>
          </a:prstGeom>
          <a:noFill/>
          <a:ln>
            <a:noFill/>
          </a:ln>
        </p:spPr>
        <p:txBody>
          <a:bodyPr spcFirstLastPara="1" wrap="square" lIns="91425" tIns="45700" rIns="91425" bIns="45700" anchor="b" anchorCtr="0">
            <a:normAutofit/>
          </a:bodyPr>
          <a:lstStyle>
            <a:lvl1pPr lvl="0" algn="r">
              <a:spcBef>
                <a:spcPts val="0"/>
              </a:spcBef>
              <a:spcAft>
                <a:spcPts val="0"/>
              </a:spcAft>
              <a:buClr>
                <a:schemeClr val="dk1"/>
              </a:buClr>
              <a:buSzPts val="3200"/>
              <a:buFont typeface="Corbel"/>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30"/>
          <p:cNvSpPr txBox="1">
            <a:spLocks noGrp="1"/>
          </p:cNvSpPr>
          <p:nvPr>
            <p:ph type="body" idx="1"/>
          </p:nvPr>
        </p:nvSpPr>
        <p:spPr>
          <a:xfrm>
            <a:off x="1484312" y="4777381"/>
            <a:ext cx="10018710" cy="860400"/>
          </a:xfrm>
          <a:prstGeom prst="rect">
            <a:avLst/>
          </a:prstGeom>
          <a:noFill/>
          <a:ln>
            <a:noFill/>
          </a:ln>
        </p:spPr>
        <p:txBody>
          <a:bodyPr spcFirstLastPara="1" wrap="square" lIns="91425" tIns="45700" rIns="91425" bIns="45700" anchor="t" anchorCtr="0">
            <a:normAutofit/>
          </a:bodyPr>
          <a:lstStyle>
            <a:lvl1pPr marL="457200" lvl="0" indent="-228600" algn="r">
              <a:spcBef>
                <a:spcPts val="400"/>
              </a:spcBef>
              <a:spcAft>
                <a:spcPts val="0"/>
              </a:spcAft>
              <a:buSzPts val="2900"/>
              <a:buNone/>
              <a:defRPr sz="20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107" name="Google Shape;107;p30"/>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08" name="Google Shape;108;p30"/>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09" name="Google Shape;109;p30"/>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14539860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10"/>
        <p:cNvGrpSpPr/>
        <p:nvPr/>
      </p:nvGrpSpPr>
      <p:grpSpPr>
        <a:xfrm>
          <a:off x="0" y="0"/>
          <a:ext cx="0" cy="0"/>
          <a:chOff x="0" y="0"/>
          <a:chExt cx="0" cy="0"/>
        </a:xfrm>
      </p:grpSpPr>
      <p:sp>
        <p:nvSpPr>
          <p:cNvPr id="111" name="Google Shape;111;p31"/>
          <p:cNvSpPr txBox="1"/>
          <p:nvPr/>
        </p:nvSpPr>
        <p:spPr>
          <a:xfrm>
            <a:off x="1598612" y="863023"/>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8000"/>
              <a:buFont typeface="Corbel"/>
              <a:buNone/>
            </a:pPr>
            <a:r>
              <a:rPr lang="en-US" sz="8000" b="0" cap="none" dirty="0">
                <a:solidFill>
                  <a:schemeClr val="dk1"/>
                </a:solidFill>
                <a:latin typeface="Corbel"/>
                <a:ea typeface="Corbel"/>
                <a:cs typeface="Corbel"/>
                <a:sym typeface="Corbel"/>
              </a:rPr>
              <a:t>“</a:t>
            </a:r>
            <a:endParaRPr dirty="0"/>
          </a:p>
        </p:txBody>
      </p:sp>
      <p:sp>
        <p:nvSpPr>
          <p:cNvPr id="112" name="Google Shape;112;p31"/>
          <p:cNvSpPr txBox="1"/>
          <p:nvPr/>
        </p:nvSpPr>
        <p:spPr>
          <a:xfrm>
            <a:off x="10893425" y="2819399"/>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8000"/>
              <a:buFont typeface="Corbel"/>
              <a:buNone/>
            </a:pPr>
            <a:r>
              <a:rPr lang="en-US" sz="8000" b="0" cap="none" dirty="0">
                <a:solidFill>
                  <a:schemeClr val="dk1"/>
                </a:solidFill>
                <a:latin typeface="Corbel"/>
                <a:ea typeface="Corbel"/>
                <a:cs typeface="Corbel"/>
                <a:sym typeface="Corbel"/>
              </a:rPr>
              <a:t>”</a:t>
            </a:r>
            <a:endParaRPr dirty="0"/>
          </a:p>
        </p:txBody>
      </p:sp>
      <p:sp>
        <p:nvSpPr>
          <p:cNvPr id="113" name="Google Shape;113;p31"/>
          <p:cNvSpPr txBox="1">
            <a:spLocks noGrp="1"/>
          </p:cNvSpPr>
          <p:nvPr>
            <p:ph type="title"/>
          </p:nvPr>
        </p:nvSpPr>
        <p:spPr>
          <a:xfrm>
            <a:off x="2208212" y="685800"/>
            <a:ext cx="8990012" cy="27431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Corbel"/>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31"/>
          <p:cNvSpPr txBox="1">
            <a:spLocks noGrp="1"/>
          </p:cNvSpPr>
          <p:nvPr>
            <p:ph type="body" idx="1"/>
          </p:nvPr>
        </p:nvSpPr>
        <p:spPr>
          <a:xfrm>
            <a:off x="1484313" y="3886200"/>
            <a:ext cx="10018710" cy="889000"/>
          </a:xfrm>
          <a:prstGeom prst="rect">
            <a:avLst/>
          </a:prstGeom>
          <a:noFill/>
          <a:ln>
            <a:noFill/>
          </a:ln>
        </p:spPr>
        <p:txBody>
          <a:bodyPr spcFirstLastPara="1" wrap="square" lIns="91425" tIns="45700" rIns="91425" bIns="45700" anchor="b" anchorCtr="0">
            <a:normAutofit/>
          </a:bodyPr>
          <a:lstStyle>
            <a:lvl1pPr marL="457200" lvl="0" indent="-228600" algn="r">
              <a:spcBef>
                <a:spcPts val="480"/>
              </a:spcBef>
              <a:spcAft>
                <a:spcPts val="0"/>
              </a:spcAft>
              <a:buSzPts val="3480"/>
              <a:buNone/>
              <a:defRPr sz="2400" b="0" cap="none">
                <a:solidFill>
                  <a:schemeClr val="dk1"/>
                </a:solidFill>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15" name="Google Shape;115;p31"/>
          <p:cNvSpPr txBox="1">
            <a:spLocks noGrp="1"/>
          </p:cNvSpPr>
          <p:nvPr>
            <p:ph type="body" idx="2"/>
          </p:nvPr>
        </p:nvSpPr>
        <p:spPr>
          <a:xfrm>
            <a:off x="1484312" y="4775200"/>
            <a:ext cx="10018710" cy="1016000"/>
          </a:xfrm>
          <a:prstGeom prst="rect">
            <a:avLst/>
          </a:prstGeom>
          <a:noFill/>
          <a:ln>
            <a:noFill/>
          </a:ln>
        </p:spPr>
        <p:txBody>
          <a:bodyPr spcFirstLastPara="1" wrap="square" lIns="91425" tIns="45700" rIns="91425" bIns="45700" anchor="t" anchorCtr="0">
            <a:normAutofit/>
          </a:bodyPr>
          <a:lstStyle>
            <a:lvl1pPr marL="457200" lvl="0" indent="-228600" algn="r">
              <a:spcBef>
                <a:spcPts val="360"/>
              </a:spcBef>
              <a:spcAft>
                <a:spcPts val="0"/>
              </a:spcAft>
              <a:buSzPts val="2610"/>
              <a:buNone/>
              <a:defRPr sz="18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116" name="Google Shape;116;p31"/>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17" name="Google Shape;117;p31"/>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18" name="Google Shape;118;p31"/>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32778452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19"/>
        <p:cNvGrpSpPr/>
        <p:nvPr/>
      </p:nvGrpSpPr>
      <p:grpSpPr>
        <a:xfrm>
          <a:off x="0" y="0"/>
          <a:ext cx="0" cy="0"/>
          <a:chOff x="0" y="0"/>
          <a:chExt cx="0" cy="0"/>
        </a:xfrm>
      </p:grpSpPr>
      <p:sp>
        <p:nvSpPr>
          <p:cNvPr id="120" name="Google Shape;120;p32"/>
          <p:cNvSpPr txBox="1">
            <a:spLocks noGrp="1"/>
          </p:cNvSpPr>
          <p:nvPr>
            <p:ph type="title"/>
          </p:nvPr>
        </p:nvSpPr>
        <p:spPr>
          <a:xfrm>
            <a:off x="1484313" y="685800"/>
            <a:ext cx="10018712" cy="27273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000"/>
              <a:buFont typeface="Corbel"/>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32"/>
          <p:cNvSpPr txBox="1">
            <a:spLocks noGrp="1"/>
          </p:cNvSpPr>
          <p:nvPr>
            <p:ph type="body" idx="1"/>
          </p:nvPr>
        </p:nvSpPr>
        <p:spPr>
          <a:xfrm>
            <a:off x="1484312" y="3505200"/>
            <a:ext cx="10018713" cy="838200"/>
          </a:xfrm>
          <a:prstGeom prst="rect">
            <a:avLst/>
          </a:prstGeom>
          <a:noFill/>
          <a:ln>
            <a:noFill/>
          </a:ln>
        </p:spPr>
        <p:txBody>
          <a:bodyPr spcFirstLastPara="1" wrap="square" lIns="91425" tIns="45700" rIns="91425" bIns="45700" anchor="b" anchorCtr="0">
            <a:normAutofit/>
          </a:bodyPr>
          <a:lstStyle>
            <a:lvl1pPr marL="457200" lvl="0" indent="-228600" algn="l">
              <a:spcBef>
                <a:spcPts val="560"/>
              </a:spcBef>
              <a:spcAft>
                <a:spcPts val="0"/>
              </a:spcAft>
              <a:buSzPts val="4060"/>
              <a:buNone/>
              <a:defRPr sz="2800" b="0" cap="none">
                <a:solidFill>
                  <a:schemeClr val="dk1"/>
                </a:solidFill>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22" name="Google Shape;122;p32"/>
          <p:cNvSpPr txBox="1">
            <a:spLocks noGrp="1"/>
          </p:cNvSpPr>
          <p:nvPr>
            <p:ph type="body" idx="2"/>
          </p:nvPr>
        </p:nvSpPr>
        <p:spPr>
          <a:xfrm>
            <a:off x="1484311" y="4343400"/>
            <a:ext cx="10018713" cy="1447800"/>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2610"/>
              <a:buNone/>
              <a:defRPr sz="18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123" name="Google Shape;123;p32"/>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24" name="Google Shape;124;p32"/>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25" name="Google Shape;125;p32"/>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59182498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126"/>
        <p:cNvGrpSpPr/>
        <p:nvPr/>
      </p:nvGrpSpPr>
      <p:grpSpPr>
        <a:xfrm>
          <a:off x="0" y="0"/>
          <a:ext cx="0" cy="0"/>
          <a:chOff x="0" y="0"/>
          <a:chExt cx="0" cy="0"/>
        </a:xfrm>
      </p:grpSpPr>
      <p:sp>
        <p:nvSpPr>
          <p:cNvPr id="127" name="Google Shape;127;p33"/>
          <p:cNvSpPr txBox="1">
            <a:spLocks noGrp="1"/>
          </p:cNvSpPr>
          <p:nvPr>
            <p:ph type="title"/>
          </p:nvPr>
        </p:nvSpPr>
        <p:spPr>
          <a:xfrm>
            <a:off x="1484311" y="685800"/>
            <a:ext cx="10018713" cy="17525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000"/>
              <a:buFont typeface="Corbe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33"/>
          <p:cNvSpPr txBox="1">
            <a:spLocks noGrp="1"/>
          </p:cNvSpPr>
          <p:nvPr>
            <p:ph type="body" idx="1"/>
          </p:nvPr>
        </p:nvSpPr>
        <p:spPr>
          <a:xfrm rot="5400000">
            <a:off x="4931566" y="-780257"/>
            <a:ext cx="3124201" cy="10018713"/>
          </a:xfrm>
          <a:prstGeom prst="rect">
            <a:avLst/>
          </a:prstGeom>
          <a:noFill/>
          <a:ln>
            <a:noFill/>
          </a:ln>
        </p:spPr>
        <p:txBody>
          <a:bodyPr spcFirstLastPara="1" wrap="square" lIns="91425" tIns="45700" rIns="91425" bIns="45700" anchor="t" anchorCtr="0">
            <a:normAutofit/>
          </a:bodyPr>
          <a:lstStyle>
            <a:lvl1pPr marL="457200" lvl="0" indent="-394335" algn="l">
              <a:spcBef>
                <a:spcPts val="360"/>
              </a:spcBef>
              <a:spcAft>
                <a:spcPts val="0"/>
              </a:spcAft>
              <a:buSzPts val="2610"/>
              <a:buChar char="•"/>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29" name="Google Shape;129;p33"/>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30" name="Google Shape;130;p33"/>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31" name="Google Shape;131;p33"/>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16533819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 Title and Text">
    <p:spTree>
      <p:nvGrpSpPr>
        <p:cNvPr id="1" name="Shape 132"/>
        <p:cNvGrpSpPr/>
        <p:nvPr/>
      </p:nvGrpSpPr>
      <p:grpSpPr>
        <a:xfrm>
          <a:off x="0" y="0"/>
          <a:ext cx="0" cy="0"/>
          <a:chOff x="0" y="0"/>
          <a:chExt cx="0" cy="0"/>
        </a:xfrm>
      </p:grpSpPr>
      <p:sp>
        <p:nvSpPr>
          <p:cNvPr id="133" name="Google Shape;133;p34"/>
          <p:cNvSpPr txBox="1">
            <a:spLocks noGrp="1"/>
          </p:cNvSpPr>
          <p:nvPr>
            <p:ph type="title"/>
          </p:nvPr>
        </p:nvSpPr>
        <p:spPr>
          <a:xfrm rot="5400000">
            <a:off x="8065140" y="2353315"/>
            <a:ext cx="5105400" cy="177036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34"/>
          <p:cNvSpPr txBox="1">
            <a:spLocks noGrp="1"/>
          </p:cNvSpPr>
          <p:nvPr>
            <p:ph type="body" idx="1"/>
          </p:nvPr>
        </p:nvSpPr>
        <p:spPr>
          <a:xfrm rot="5400000">
            <a:off x="2941483" y="-771371"/>
            <a:ext cx="5105400" cy="8019742"/>
          </a:xfrm>
          <a:prstGeom prst="rect">
            <a:avLst/>
          </a:prstGeom>
          <a:noFill/>
          <a:ln>
            <a:noFill/>
          </a:ln>
        </p:spPr>
        <p:txBody>
          <a:bodyPr spcFirstLastPara="1" wrap="square" lIns="91425" tIns="45700" rIns="91425" bIns="45700" anchor="t" anchorCtr="0">
            <a:normAutofit/>
          </a:bodyPr>
          <a:lstStyle>
            <a:lvl1pPr marL="457200" lvl="0" indent="-394335" algn="l">
              <a:spcBef>
                <a:spcPts val="360"/>
              </a:spcBef>
              <a:spcAft>
                <a:spcPts val="0"/>
              </a:spcAft>
              <a:buSzPts val="2610"/>
              <a:buChar char="•"/>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35" name="Google Shape;135;p34"/>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36" name="Google Shape;136;p34"/>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37" name="Google Shape;137;p34"/>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1654215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739851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907124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2933151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708671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3163934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B1FD587-4C10-4A03-9EAC-84D47CE8D42F}" type="slidenum">
              <a:rPr lang="en-GB" smtClean="0"/>
              <a:t>‹#›</a:t>
            </a:fld>
            <a:endParaRPr lang="en-GB" dirty="0"/>
          </a:p>
        </p:txBody>
      </p:sp>
    </p:spTree>
    <p:extLst>
      <p:ext uri="{BB962C8B-B14F-4D97-AF65-F5344CB8AC3E}">
        <p14:creationId xmlns:p14="http://schemas.microsoft.com/office/powerpoint/2010/main" val="98942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endParaRPr lang="en-GB"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B1FD587-4C10-4A03-9EAC-84D47CE8D42F}" type="slidenum">
              <a:rPr lang="en-GB" smtClean="0"/>
              <a:t>‹#›</a:t>
            </a:fld>
            <a:endParaRPr lang="en-GB" dirty="0"/>
          </a:p>
        </p:txBody>
      </p:sp>
    </p:spTree>
    <p:extLst>
      <p:ext uri="{BB962C8B-B14F-4D97-AF65-F5344CB8AC3E}">
        <p14:creationId xmlns:p14="http://schemas.microsoft.com/office/powerpoint/2010/main" val="1678141860"/>
      </p:ext>
    </p:extLst>
  </p:cSld>
  <p:clrMap bg1="lt1" tx1="dk1" bg2="lt2" tx2="dk2" accent1="accent1" accent2="accent2" accent3="accent3" accent4="accent4" accent5="accent5" accent6="accent6" hlink="hlink" folHlink="folHlink"/>
  <p:sldLayoutIdLst>
    <p:sldLayoutId id="2147483894" r:id="rId1"/>
    <p:sldLayoutId id="2147483895" r:id="rId2"/>
    <p:sldLayoutId id="2147483896" r:id="rId3"/>
    <p:sldLayoutId id="2147483897" r:id="rId4"/>
    <p:sldLayoutId id="2147483898" r:id="rId5"/>
    <p:sldLayoutId id="2147483899" r:id="rId6"/>
    <p:sldLayoutId id="2147483900" r:id="rId7"/>
    <p:sldLayoutId id="2147483901" r:id="rId8"/>
    <p:sldLayoutId id="2147483902" r:id="rId9"/>
    <p:sldLayoutId id="2147483903" r:id="rId10"/>
    <p:sldLayoutId id="2147483904" r:id="rId11"/>
    <p:sldLayoutId id="2147483905" r:id="rId12"/>
    <p:sldLayoutId id="2147483906" r:id="rId13"/>
    <p:sldLayoutId id="2147483907" r:id="rId14"/>
    <p:sldLayoutId id="2147483908" r:id="rId15"/>
    <p:sldLayoutId id="2147483909" r:id="rId16"/>
    <p:sldLayoutId id="2147483910" r:id="rId17"/>
  </p:sldLayoutIdLst>
  <p:hf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grpSp>
        <p:nvGrpSpPr>
          <p:cNvPr id="6" name="Google Shape;6;p17"/>
          <p:cNvGrpSpPr/>
          <p:nvPr/>
        </p:nvGrpSpPr>
        <p:grpSpPr>
          <a:xfrm>
            <a:off x="150812" y="0"/>
            <a:ext cx="2436813" cy="6858001"/>
            <a:chOff x="1320800" y="0"/>
            <a:chExt cx="2436813" cy="6858001"/>
          </a:xfrm>
        </p:grpSpPr>
        <p:sp>
          <p:nvSpPr>
            <p:cNvPr id="7" name="Google Shape;7;p17"/>
            <p:cNvSpPr/>
            <p:nvPr/>
          </p:nvSpPr>
          <p:spPr>
            <a:xfrm>
              <a:off x="1627188" y="0"/>
              <a:ext cx="1122363" cy="5329238"/>
            </a:xfrm>
            <a:custGeom>
              <a:avLst/>
              <a:gdLst/>
              <a:ahLst/>
              <a:cxnLst/>
              <a:rect l="l" t="t" r="r" b="b"/>
              <a:pathLst>
                <a:path w="707" h="3357" extrusionOk="0">
                  <a:moveTo>
                    <a:pt x="0" y="3330"/>
                  </a:moveTo>
                  <a:lnTo>
                    <a:pt x="156" y="3357"/>
                  </a:lnTo>
                  <a:lnTo>
                    <a:pt x="707" y="0"/>
                  </a:lnTo>
                  <a:lnTo>
                    <a:pt x="547" y="0"/>
                  </a:lnTo>
                  <a:lnTo>
                    <a:pt x="0" y="3330"/>
                  </a:lnTo>
                  <a:close/>
                </a:path>
              </a:pathLst>
            </a:custGeom>
            <a:solidFill>
              <a:schemeClr val="accent1"/>
            </a:solidFill>
            <a:ln>
              <a:noFill/>
            </a:ln>
          </p:spPr>
        </p:sp>
        <p:sp>
          <p:nvSpPr>
            <p:cNvPr id="8" name="Google Shape;8;p17"/>
            <p:cNvSpPr/>
            <p:nvPr/>
          </p:nvSpPr>
          <p:spPr>
            <a:xfrm>
              <a:off x="1320800" y="0"/>
              <a:ext cx="1117600" cy="5276850"/>
            </a:xfrm>
            <a:custGeom>
              <a:avLst/>
              <a:gdLst/>
              <a:ahLst/>
              <a:cxnLst/>
              <a:rect l="l" t="t" r="r" b="b"/>
              <a:pathLst>
                <a:path w="704" h="3324" extrusionOk="0">
                  <a:moveTo>
                    <a:pt x="704" y="0"/>
                  </a:moveTo>
                  <a:lnTo>
                    <a:pt x="545" y="0"/>
                  </a:lnTo>
                  <a:lnTo>
                    <a:pt x="0" y="3300"/>
                  </a:lnTo>
                  <a:lnTo>
                    <a:pt x="157" y="3324"/>
                  </a:lnTo>
                  <a:lnTo>
                    <a:pt x="704" y="0"/>
                  </a:lnTo>
                  <a:close/>
                </a:path>
              </a:pathLst>
            </a:custGeom>
            <a:solidFill>
              <a:srgbClr val="595959"/>
            </a:solidFill>
            <a:ln>
              <a:noFill/>
            </a:ln>
          </p:spPr>
        </p:sp>
        <p:sp>
          <p:nvSpPr>
            <p:cNvPr id="9" name="Google Shape;9;p17"/>
            <p:cNvSpPr/>
            <p:nvPr/>
          </p:nvSpPr>
          <p:spPr>
            <a:xfrm>
              <a:off x="1320800" y="5238750"/>
              <a:ext cx="1228725" cy="1619250"/>
            </a:xfrm>
            <a:custGeom>
              <a:avLst/>
              <a:gdLst/>
              <a:ahLst/>
              <a:cxnLst/>
              <a:rect l="l" t="t" r="r" b="b"/>
              <a:pathLst>
                <a:path w="774" h="1020" extrusionOk="0">
                  <a:moveTo>
                    <a:pt x="0" y="0"/>
                  </a:moveTo>
                  <a:lnTo>
                    <a:pt x="740" y="1020"/>
                  </a:lnTo>
                  <a:lnTo>
                    <a:pt x="774" y="1020"/>
                  </a:lnTo>
                  <a:lnTo>
                    <a:pt x="0" y="0"/>
                  </a:lnTo>
                  <a:close/>
                </a:path>
              </a:pathLst>
            </a:custGeom>
            <a:solidFill>
              <a:srgbClr val="262626"/>
            </a:solidFill>
            <a:ln>
              <a:noFill/>
            </a:ln>
          </p:spPr>
        </p:sp>
        <p:sp>
          <p:nvSpPr>
            <p:cNvPr id="10" name="Google Shape;10;p17"/>
            <p:cNvSpPr/>
            <p:nvPr/>
          </p:nvSpPr>
          <p:spPr>
            <a:xfrm>
              <a:off x="1627188" y="5291138"/>
              <a:ext cx="1495425" cy="1566863"/>
            </a:xfrm>
            <a:custGeom>
              <a:avLst/>
              <a:gdLst/>
              <a:ahLst/>
              <a:cxnLst/>
              <a:rect l="l" t="t" r="r" b="b"/>
              <a:pathLst>
                <a:path w="942" h="987" extrusionOk="0">
                  <a:moveTo>
                    <a:pt x="0" y="0"/>
                  </a:moveTo>
                  <a:lnTo>
                    <a:pt x="909" y="987"/>
                  </a:lnTo>
                  <a:lnTo>
                    <a:pt x="942" y="987"/>
                  </a:lnTo>
                  <a:lnTo>
                    <a:pt x="0" y="0"/>
                  </a:lnTo>
                  <a:close/>
                </a:path>
              </a:pathLst>
            </a:custGeom>
            <a:solidFill>
              <a:srgbClr val="0B5982"/>
            </a:solidFill>
            <a:ln>
              <a:noFill/>
            </a:ln>
          </p:spPr>
        </p:sp>
        <p:sp>
          <p:nvSpPr>
            <p:cNvPr id="11" name="Google Shape;11;p17"/>
            <p:cNvSpPr/>
            <p:nvPr/>
          </p:nvSpPr>
          <p:spPr>
            <a:xfrm>
              <a:off x="1627188" y="5286375"/>
              <a:ext cx="2130425" cy="1571625"/>
            </a:xfrm>
            <a:custGeom>
              <a:avLst/>
              <a:gdLst/>
              <a:ahLst/>
              <a:cxnLst/>
              <a:rect l="l" t="t" r="r" b="b"/>
              <a:pathLst>
                <a:path w="1342" h="990" extrusionOk="0">
                  <a:moveTo>
                    <a:pt x="0" y="3"/>
                  </a:moveTo>
                  <a:lnTo>
                    <a:pt x="942" y="990"/>
                  </a:lnTo>
                  <a:lnTo>
                    <a:pt x="1342" y="990"/>
                  </a:lnTo>
                  <a:lnTo>
                    <a:pt x="156" y="27"/>
                  </a:lnTo>
                  <a:lnTo>
                    <a:pt x="0" y="0"/>
                  </a:lnTo>
                  <a:lnTo>
                    <a:pt x="0" y="3"/>
                  </a:lnTo>
                  <a:close/>
                </a:path>
              </a:pathLst>
            </a:custGeom>
            <a:solidFill>
              <a:srgbClr val="1186C3"/>
            </a:solidFill>
            <a:ln>
              <a:noFill/>
            </a:ln>
          </p:spPr>
        </p:sp>
        <p:sp>
          <p:nvSpPr>
            <p:cNvPr id="12" name="Google Shape;12;p17"/>
            <p:cNvSpPr/>
            <p:nvPr/>
          </p:nvSpPr>
          <p:spPr>
            <a:xfrm>
              <a:off x="1320800" y="5238750"/>
              <a:ext cx="1695450" cy="1619250"/>
            </a:xfrm>
            <a:custGeom>
              <a:avLst/>
              <a:gdLst/>
              <a:ahLst/>
              <a:cxnLst/>
              <a:rect l="l" t="t" r="r" b="b"/>
              <a:pathLst>
                <a:path w="1068" h="1020" extrusionOk="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3F3F3F"/>
            </a:solidFill>
            <a:ln>
              <a:noFill/>
            </a:ln>
          </p:spPr>
        </p:sp>
      </p:grpSp>
      <p:sp>
        <p:nvSpPr>
          <p:cNvPr id="13" name="Google Shape;13;p17"/>
          <p:cNvSpPr txBox="1">
            <a:spLocks noGrp="1"/>
          </p:cNvSpPr>
          <p:nvPr>
            <p:ph type="title"/>
          </p:nvPr>
        </p:nvSpPr>
        <p:spPr>
          <a:xfrm>
            <a:off x="1484311" y="685800"/>
            <a:ext cx="10018713" cy="1752599"/>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000"/>
              <a:buFont typeface="Corbel"/>
              <a:buNone/>
              <a:defRPr sz="40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4" name="Google Shape;14;p17"/>
          <p:cNvSpPr txBox="1">
            <a:spLocks noGrp="1"/>
          </p:cNvSpPr>
          <p:nvPr>
            <p:ph type="body" idx="1"/>
          </p:nvPr>
        </p:nvSpPr>
        <p:spPr>
          <a:xfrm>
            <a:off x="1484310" y="2666999"/>
            <a:ext cx="10018713" cy="3124201"/>
          </a:xfrm>
          <a:prstGeom prst="rect">
            <a:avLst/>
          </a:prstGeom>
          <a:noFill/>
          <a:ln>
            <a:noFill/>
          </a:ln>
        </p:spPr>
        <p:txBody>
          <a:bodyPr spcFirstLastPara="1" wrap="square" lIns="91425" tIns="45700" rIns="91425" bIns="45700" anchor="ctr" anchorCtr="0">
            <a:normAutofit/>
          </a:bodyPr>
          <a:lstStyle>
            <a:lvl1pPr marL="457200" marR="0" lvl="0" indent="-449580" algn="l" rtl="0">
              <a:spcBef>
                <a:spcPts val="480"/>
              </a:spcBef>
              <a:spcAft>
                <a:spcPts val="0"/>
              </a:spcAft>
              <a:buClr>
                <a:srgbClr val="1186C3"/>
              </a:buClr>
              <a:buSzPts val="3480"/>
              <a:buFont typeface="Arial"/>
              <a:buChar char="•"/>
              <a:defRPr sz="2400" b="0" i="0" u="none" strike="noStrike" cap="none">
                <a:solidFill>
                  <a:schemeClr val="dk1"/>
                </a:solidFill>
                <a:latin typeface="Corbel"/>
                <a:ea typeface="Corbel"/>
                <a:cs typeface="Corbel"/>
                <a:sym typeface="Corbel"/>
              </a:defRPr>
            </a:lvl1pPr>
            <a:lvl2pPr marL="914400" marR="0" lvl="1" indent="-412750" algn="l" rtl="0">
              <a:spcBef>
                <a:spcPts val="600"/>
              </a:spcBef>
              <a:spcAft>
                <a:spcPts val="0"/>
              </a:spcAft>
              <a:buClr>
                <a:srgbClr val="1186C3"/>
              </a:buClr>
              <a:buSzPts val="2900"/>
              <a:buFont typeface="Arial"/>
              <a:buChar char="•"/>
              <a:defRPr sz="2000" b="0" i="0" u="none" strike="noStrike" cap="none">
                <a:solidFill>
                  <a:schemeClr val="dk1"/>
                </a:solidFill>
                <a:latin typeface="Corbel"/>
                <a:ea typeface="Corbel"/>
                <a:cs typeface="Corbel"/>
                <a:sym typeface="Corbel"/>
              </a:defRPr>
            </a:lvl2pPr>
            <a:lvl3pPr marL="1371600" marR="0" lvl="2" indent="-394335" algn="l" rtl="0">
              <a:spcBef>
                <a:spcPts val="600"/>
              </a:spcBef>
              <a:spcAft>
                <a:spcPts val="0"/>
              </a:spcAft>
              <a:buClr>
                <a:srgbClr val="1186C3"/>
              </a:buClr>
              <a:buSzPts val="2610"/>
              <a:buFont typeface="Arial"/>
              <a:buChar char="•"/>
              <a:defRPr sz="1800" b="0" i="0" u="none" strike="noStrike" cap="none">
                <a:solidFill>
                  <a:schemeClr val="dk1"/>
                </a:solidFill>
                <a:latin typeface="Corbel"/>
                <a:ea typeface="Corbel"/>
                <a:cs typeface="Corbel"/>
                <a:sym typeface="Corbel"/>
              </a:defRPr>
            </a:lvl3pPr>
            <a:lvl4pPr marL="1828800" marR="0" lvl="3" indent="-375919" algn="l" rtl="0">
              <a:spcBef>
                <a:spcPts val="600"/>
              </a:spcBef>
              <a:spcAft>
                <a:spcPts val="0"/>
              </a:spcAft>
              <a:buClr>
                <a:srgbClr val="1186C3"/>
              </a:buClr>
              <a:buSzPts val="2320"/>
              <a:buFont typeface="Arial"/>
              <a:buChar char="•"/>
              <a:defRPr sz="1600" b="0" i="0" u="none" strike="noStrike" cap="none">
                <a:solidFill>
                  <a:schemeClr val="dk1"/>
                </a:solidFill>
                <a:latin typeface="Corbel"/>
                <a:ea typeface="Corbel"/>
                <a:cs typeface="Corbel"/>
                <a:sym typeface="Corbel"/>
              </a:defRPr>
            </a:lvl4pPr>
            <a:lvl5pPr marL="2286000" marR="0" lvl="4" indent="-357504" algn="l" rtl="0">
              <a:spcBef>
                <a:spcPts val="600"/>
              </a:spcBef>
              <a:spcAft>
                <a:spcPts val="0"/>
              </a:spcAft>
              <a:buClr>
                <a:srgbClr val="1186C3"/>
              </a:buClr>
              <a:buSzPts val="2030"/>
              <a:buFont typeface="Arial"/>
              <a:buChar char="•"/>
              <a:defRPr sz="1400" b="0" i="0" u="none" strike="noStrike" cap="none">
                <a:solidFill>
                  <a:schemeClr val="dk1"/>
                </a:solidFill>
                <a:latin typeface="Corbel"/>
                <a:ea typeface="Corbel"/>
                <a:cs typeface="Corbel"/>
                <a:sym typeface="Corbel"/>
              </a:defRPr>
            </a:lvl5pPr>
            <a:lvl6pPr marL="2743200" marR="0" lvl="5" indent="-357504" algn="l" rtl="0">
              <a:spcBef>
                <a:spcPts val="600"/>
              </a:spcBef>
              <a:spcAft>
                <a:spcPts val="0"/>
              </a:spcAft>
              <a:buClr>
                <a:srgbClr val="1186C3"/>
              </a:buClr>
              <a:buSzPts val="2030"/>
              <a:buFont typeface="Arial"/>
              <a:buChar char="•"/>
              <a:defRPr sz="1400" b="0" i="0" u="none" strike="noStrike" cap="none">
                <a:solidFill>
                  <a:schemeClr val="dk1"/>
                </a:solidFill>
                <a:latin typeface="Corbel"/>
                <a:ea typeface="Corbel"/>
                <a:cs typeface="Corbel"/>
                <a:sym typeface="Corbel"/>
              </a:defRPr>
            </a:lvl6pPr>
            <a:lvl7pPr marL="3200400" marR="0" lvl="6" indent="-357504" algn="l" rtl="0">
              <a:spcBef>
                <a:spcPts val="600"/>
              </a:spcBef>
              <a:spcAft>
                <a:spcPts val="0"/>
              </a:spcAft>
              <a:buClr>
                <a:srgbClr val="1186C3"/>
              </a:buClr>
              <a:buSzPts val="2030"/>
              <a:buFont typeface="Arial"/>
              <a:buChar char="•"/>
              <a:defRPr sz="1400" b="0" i="0" u="none" strike="noStrike" cap="none">
                <a:solidFill>
                  <a:schemeClr val="dk1"/>
                </a:solidFill>
                <a:latin typeface="Corbel"/>
                <a:ea typeface="Corbel"/>
                <a:cs typeface="Corbel"/>
                <a:sym typeface="Corbel"/>
              </a:defRPr>
            </a:lvl7pPr>
            <a:lvl8pPr marL="3657600" marR="0" lvl="7" indent="-357504" algn="l" rtl="0">
              <a:spcBef>
                <a:spcPts val="600"/>
              </a:spcBef>
              <a:spcAft>
                <a:spcPts val="0"/>
              </a:spcAft>
              <a:buClr>
                <a:srgbClr val="1186C3"/>
              </a:buClr>
              <a:buSzPts val="2030"/>
              <a:buFont typeface="Arial"/>
              <a:buChar char="•"/>
              <a:defRPr sz="1400" b="0" i="0" u="none" strike="noStrike" cap="none">
                <a:solidFill>
                  <a:schemeClr val="dk1"/>
                </a:solidFill>
                <a:latin typeface="Corbel"/>
                <a:ea typeface="Corbel"/>
                <a:cs typeface="Corbel"/>
                <a:sym typeface="Corbel"/>
              </a:defRPr>
            </a:lvl8pPr>
            <a:lvl9pPr marL="4114800" marR="0" lvl="8" indent="-357504" algn="l" rtl="0">
              <a:spcBef>
                <a:spcPts val="600"/>
              </a:spcBef>
              <a:spcAft>
                <a:spcPts val="600"/>
              </a:spcAft>
              <a:buClr>
                <a:srgbClr val="1186C3"/>
              </a:buClr>
              <a:buSzPts val="203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5" name="Google Shape;15;p17"/>
          <p:cNvSpPr txBox="1">
            <a:spLocks noGrp="1"/>
          </p:cNvSpPr>
          <p:nvPr>
            <p:ph type="dt" idx="10"/>
          </p:nvPr>
        </p:nvSpPr>
        <p:spPr>
          <a:xfrm>
            <a:off x="9732656" y="5883275"/>
            <a:ext cx="11430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dirty="0"/>
          </a:p>
        </p:txBody>
      </p:sp>
      <p:sp>
        <p:nvSpPr>
          <p:cNvPr id="16" name="Google Shape;16;p17"/>
          <p:cNvSpPr txBox="1">
            <a:spLocks noGrp="1"/>
          </p:cNvSpPr>
          <p:nvPr>
            <p:ph type="ftr" idx="11"/>
          </p:nvPr>
        </p:nvSpPr>
        <p:spPr>
          <a:xfrm>
            <a:off x="2572279" y="5883275"/>
            <a:ext cx="7084177"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dirty="0"/>
          </a:p>
        </p:txBody>
      </p:sp>
      <p:sp>
        <p:nvSpPr>
          <p:cNvPr id="17" name="Google Shape;17;p17"/>
          <p:cNvSpPr txBox="1">
            <a:spLocks noGrp="1"/>
          </p:cNvSpPr>
          <p:nvPr>
            <p:ph type="sldNum" idx="12"/>
          </p:nvPr>
        </p:nvSpPr>
        <p:spPr>
          <a:xfrm>
            <a:off x="10951856"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dk1"/>
                </a:solidFill>
                <a:latin typeface="Corbel"/>
                <a:ea typeface="Corbel"/>
                <a:cs typeface="Corbel"/>
                <a:sym typeface="Corbel"/>
              </a:defRPr>
            </a:lvl1pPr>
            <a:lvl2pPr marL="0" marR="0" lvl="1" indent="0" algn="r" rtl="0">
              <a:spcBef>
                <a:spcPts val="0"/>
              </a:spcBef>
              <a:buNone/>
              <a:defRPr sz="1000" b="0" i="0" u="none" strike="noStrike" cap="none">
                <a:solidFill>
                  <a:schemeClr val="dk1"/>
                </a:solidFill>
                <a:latin typeface="Corbel"/>
                <a:ea typeface="Corbel"/>
                <a:cs typeface="Corbel"/>
                <a:sym typeface="Corbel"/>
              </a:defRPr>
            </a:lvl2pPr>
            <a:lvl3pPr marL="0" marR="0" lvl="2" indent="0" algn="r" rtl="0">
              <a:spcBef>
                <a:spcPts val="0"/>
              </a:spcBef>
              <a:buNone/>
              <a:defRPr sz="1000" b="0" i="0" u="none" strike="noStrike" cap="none">
                <a:solidFill>
                  <a:schemeClr val="dk1"/>
                </a:solidFill>
                <a:latin typeface="Corbel"/>
                <a:ea typeface="Corbel"/>
                <a:cs typeface="Corbel"/>
                <a:sym typeface="Corbel"/>
              </a:defRPr>
            </a:lvl3pPr>
            <a:lvl4pPr marL="0" marR="0" lvl="3" indent="0" algn="r" rtl="0">
              <a:spcBef>
                <a:spcPts val="0"/>
              </a:spcBef>
              <a:buNone/>
              <a:defRPr sz="1000" b="0" i="0" u="none" strike="noStrike" cap="none">
                <a:solidFill>
                  <a:schemeClr val="dk1"/>
                </a:solidFill>
                <a:latin typeface="Corbel"/>
                <a:ea typeface="Corbel"/>
                <a:cs typeface="Corbel"/>
                <a:sym typeface="Corbel"/>
              </a:defRPr>
            </a:lvl4pPr>
            <a:lvl5pPr marL="0" marR="0" lvl="4" indent="0" algn="r" rtl="0">
              <a:spcBef>
                <a:spcPts val="0"/>
              </a:spcBef>
              <a:buNone/>
              <a:defRPr sz="1000" b="0" i="0" u="none" strike="noStrike" cap="none">
                <a:solidFill>
                  <a:schemeClr val="dk1"/>
                </a:solidFill>
                <a:latin typeface="Corbel"/>
                <a:ea typeface="Corbel"/>
                <a:cs typeface="Corbel"/>
                <a:sym typeface="Corbel"/>
              </a:defRPr>
            </a:lvl5pPr>
            <a:lvl6pPr marL="0" marR="0" lvl="5" indent="0" algn="r" rtl="0">
              <a:spcBef>
                <a:spcPts val="0"/>
              </a:spcBef>
              <a:buNone/>
              <a:defRPr sz="1000" b="0" i="0" u="none" strike="noStrike" cap="none">
                <a:solidFill>
                  <a:schemeClr val="dk1"/>
                </a:solidFill>
                <a:latin typeface="Corbel"/>
                <a:ea typeface="Corbel"/>
                <a:cs typeface="Corbel"/>
                <a:sym typeface="Corbel"/>
              </a:defRPr>
            </a:lvl6pPr>
            <a:lvl7pPr marL="0" marR="0" lvl="6" indent="0" algn="r" rtl="0">
              <a:spcBef>
                <a:spcPts val="0"/>
              </a:spcBef>
              <a:buNone/>
              <a:defRPr sz="1000" b="0" i="0" u="none" strike="noStrike" cap="none">
                <a:solidFill>
                  <a:schemeClr val="dk1"/>
                </a:solidFill>
                <a:latin typeface="Corbel"/>
                <a:ea typeface="Corbel"/>
                <a:cs typeface="Corbel"/>
                <a:sym typeface="Corbel"/>
              </a:defRPr>
            </a:lvl7pPr>
            <a:lvl8pPr marL="0" marR="0" lvl="7" indent="0" algn="r" rtl="0">
              <a:spcBef>
                <a:spcPts val="0"/>
              </a:spcBef>
              <a:buNone/>
              <a:defRPr sz="1000" b="0" i="0" u="none" strike="noStrike" cap="none">
                <a:solidFill>
                  <a:schemeClr val="dk1"/>
                </a:solidFill>
                <a:latin typeface="Corbel"/>
                <a:ea typeface="Corbel"/>
                <a:cs typeface="Corbel"/>
                <a:sym typeface="Corbel"/>
              </a:defRPr>
            </a:lvl8pPr>
            <a:lvl9pPr marL="0" marR="0" lvl="8" indent="0" algn="r" rtl="0">
              <a:spcBef>
                <a:spcPts val="0"/>
              </a:spcBef>
              <a:buNone/>
              <a:defRPr sz="1000" b="0" i="0" u="none" strike="noStrike" cap="none">
                <a:solidFill>
                  <a:schemeClr val="dk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1537097436"/>
      </p:ext>
    </p:extLst>
  </p:cSld>
  <p:clrMap bg1="lt1" tx1="dk1" bg2="dk2" tx2="lt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 id="2147483921" r:id="rId10"/>
    <p:sldLayoutId id="2147483922" r:id="rId11"/>
    <p:sldLayoutId id="2147483923" r:id="rId12"/>
    <p:sldLayoutId id="2147483924" r:id="rId13"/>
    <p:sldLayoutId id="2147483925" r:id="rId14"/>
    <p:sldLayoutId id="2147483926" r:id="rId15"/>
    <p:sldLayoutId id="2147483927" r:id="rId16"/>
    <p:sldLayoutId id="2147483928"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43.png"/><Relationship Id="rId13" Type="http://schemas.openxmlformats.org/officeDocument/2006/relationships/image" Target="../media/image48.png"/><Relationship Id="rId3" Type="http://schemas.openxmlformats.org/officeDocument/2006/relationships/image" Target="../media/image38.png"/><Relationship Id="rId7" Type="http://schemas.openxmlformats.org/officeDocument/2006/relationships/image" Target="../media/image42.png"/><Relationship Id="rId12" Type="http://schemas.openxmlformats.org/officeDocument/2006/relationships/image" Target="../media/image47.png"/><Relationship Id="rId2" Type="http://schemas.openxmlformats.org/officeDocument/2006/relationships/notesSlide" Target="../notesSlides/notesSlide1.xml"/><Relationship Id="rId1" Type="http://schemas.openxmlformats.org/officeDocument/2006/relationships/slideLayout" Target="../slideLayouts/slideLayout19.xml"/><Relationship Id="rId6" Type="http://schemas.openxmlformats.org/officeDocument/2006/relationships/image" Target="../media/image41.png"/><Relationship Id="rId11" Type="http://schemas.openxmlformats.org/officeDocument/2006/relationships/image" Target="../media/image46.png"/><Relationship Id="rId5" Type="http://schemas.openxmlformats.org/officeDocument/2006/relationships/image" Target="../media/image40.png"/><Relationship Id="rId10" Type="http://schemas.openxmlformats.org/officeDocument/2006/relationships/image" Target="../media/image45.png"/><Relationship Id="rId4" Type="http://schemas.openxmlformats.org/officeDocument/2006/relationships/image" Target="../media/image39.png"/><Relationship Id="rId9" Type="http://schemas.openxmlformats.org/officeDocument/2006/relationships/image" Target="../media/image4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3" Type="http://schemas.openxmlformats.org/officeDocument/2006/relationships/customXml" Target="../ink/ink5.xml"/><Relationship Id="rId18" Type="http://schemas.openxmlformats.org/officeDocument/2006/relationships/image" Target="../media/image14.png"/><Relationship Id="rId26" Type="http://schemas.openxmlformats.org/officeDocument/2006/relationships/image" Target="../media/image18.png"/><Relationship Id="rId39" Type="http://schemas.openxmlformats.org/officeDocument/2006/relationships/customXml" Target="../ink/ink18.xml"/><Relationship Id="rId21" Type="http://schemas.openxmlformats.org/officeDocument/2006/relationships/customXml" Target="../ink/ink9.xml"/><Relationship Id="rId34" Type="http://schemas.openxmlformats.org/officeDocument/2006/relationships/image" Target="../media/image22.png"/><Relationship Id="rId42" Type="http://schemas.openxmlformats.org/officeDocument/2006/relationships/image" Target="../media/image26.png"/><Relationship Id="rId47" Type="http://schemas.openxmlformats.org/officeDocument/2006/relationships/customXml" Target="../ink/ink22.xml"/><Relationship Id="rId50" Type="http://schemas.openxmlformats.org/officeDocument/2006/relationships/image" Target="../media/image30.png"/><Relationship Id="rId55" Type="http://schemas.openxmlformats.org/officeDocument/2006/relationships/customXml" Target="../ink/ink26.xml"/><Relationship Id="rId7" Type="http://schemas.openxmlformats.org/officeDocument/2006/relationships/customXml" Target="../ink/ink2.xml"/><Relationship Id="rId2" Type="http://schemas.openxmlformats.org/officeDocument/2006/relationships/image" Target="../media/image7.png"/><Relationship Id="rId16" Type="http://schemas.openxmlformats.org/officeDocument/2006/relationships/image" Target="../media/image13.png"/><Relationship Id="rId29" Type="http://schemas.openxmlformats.org/officeDocument/2006/relationships/customXml" Target="../ink/ink13.xml"/><Relationship Id="rId11" Type="http://schemas.openxmlformats.org/officeDocument/2006/relationships/customXml" Target="../ink/ink4.xml"/><Relationship Id="rId24" Type="http://schemas.openxmlformats.org/officeDocument/2006/relationships/image" Target="../media/image17.png"/><Relationship Id="rId32" Type="http://schemas.openxmlformats.org/officeDocument/2006/relationships/image" Target="../media/image21.png"/><Relationship Id="rId37" Type="http://schemas.openxmlformats.org/officeDocument/2006/relationships/customXml" Target="../ink/ink17.xml"/><Relationship Id="rId40" Type="http://schemas.openxmlformats.org/officeDocument/2006/relationships/image" Target="../media/image25.png"/><Relationship Id="rId45" Type="http://schemas.openxmlformats.org/officeDocument/2006/relationships/customXml" Target="../ink/ink21.xml"/><Relationship Id="rId53" Type="http://schemas.openxmlformats.org/officeDocument/2006/relationships/customXml" Target="../ink/ink25.xml"/><Relationship Id="rId5" Type="http://schemas.openxmlformats.org/officeDocument/2006/relationships/customXml" Target="../ink/ink1.xml"/><Relationship Id="rId10" Type="http://schemas.openxmlformats.org/officeDocument/2006/relationships/image" Target="../media/image10.png"/><Relationship Id="rId19" Type="http://schemas.openxmlformats.org/officeDocument/2006/relationships/customXml" Target="../ink/ink8.xml"/><Relationship Id="rId31" Type="http://schemas.openxmlformats.org/officeDocument/2006/relationships/customXml" Target="../ink/ink14.xml"/><Relationship Id="rId44" Type="http://schemas.openxmlformats.org/officeDocument/2006/relationships/image" Target="../media/image27.png"/><Relationship Id="rId52" Type="http://schemas.openxmlformats.org/officeDocument/2006/relationships/image" Target="../media/image31.png"/><Relationship Id="rId4" Type="http://schemas.openxmlformats.org/officeDocument/2006/relationships/hyperlink" Target="https://havecamerawilltravel.com/photographer/apps-for-tracking-the-sun/" TargetMode="External"/><Relationship Id="rId9" Type="http://schemas.openxmlformats.org/officeDocument/2006/relationships/customXml" Target="../ink/ink3.xml"/><Relationship Id="rId14" Type="http://schemas.openxmlformats.org/officeDocument/2006/relationships/image" Target="../media/image12.png"/><Relationship Id="rId22" Type="http://schemas.openxmlformats.org/officeDocument/2006/relationships/image" Target="../media/image16.png"/><Relationship Id="rId27" Type="http://schemas.openxmlformats.org/officeDocument/2006/relationships/customXml" Target="../ink/ink12.xml"/><Relationship Id="rId30" Type="http://schemas.openxmlformats.org/officeDocument/2006/relationships/image" Target="../media/image20.png"/><Relationship Id="rId35" Type="http://schemas.openxmlformats.org/officeDocument/2006/relationships/customXml" Target="../ink/ink16.xml"/><Relationship Id="rId43" Type="http://schemas.openxmlformats.org/officeDocument/2006/relationships/customXml" Target="../ink/ink20.xml"/><Relationship Id="rId48" Type="http://schemas.openxmlformats.org/officeDocument/2006/relationships/image" Target="../media/image29.png"/><Relationship Id="rId56" Type="http://schemas.openxmlformats.org/officeDocument/2006/relationships/image" Target="../media/image33.png"/><Relationship Id="rId8" Type="http://schemas.openxmlformats.org/officeDocument/2006/relationships/image" Target="../media/image9.png"/><Relationship Id="rId51" Type="http://schemas.openxmlformats.org/officeDocument/2006/relationships/customXml" Target="../ink/ink24.xml"/><Relationship Id="rId3" Type="http://schemas.openxmlformats.org/officeDocument/2006/relationships/image" Target="../media/image8.png"/><Relationship Id="rId12" Type="http://schemas.openxmlformats.org/officeDocument/2006/relationships/image" Target="../media/image11.png"/><Relationship Id="rId17" Type="http://schemas.openxmlformats.org/officeDocument/2006/relationships/customXml" Target="../ink/ink7.xml"/><Relationship Id="rId25" Type="http://schemas.openxmlformats.org/officeDocument/2006/relationships/customXml" Target="../ink/ink11.xml"/><Relationship Id="rId33" Type="http://schemas.openxmlformats.org/officeDocument/2006/relationships/customXml" Target="../ink/ink15.xml"/><Relationship Id="rId38" Type="http://schemas.openxmlformats.org/officeDocument/2006/relationships/image" Target="../media/image24.png"/><Relationship Id="rId46" Type="http://schemas.openxmlformats.org/officeDocument/2006/relationships/image" Target="../media/image28.png"/><Relationship Id="rId20" Type="http://schemas.openxmlformats.org/officeDocument/2006/relationships/image" Target="../media/image15.png"/><Relationship Id="rId41" Type="http://schemas.openxmlformats.org/officeDocument/2006/relationships/customXml" Target="../ink/ink19.xml"/><Relationship Id="rId54"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80.png"/><Relationship Id="rId15" Type="http://schemas.openxmlformats.org/officeDocument/2006/relationships/customXml" Target="../ink/ink6.xml"/><Relationship Id="rId23" Type="http://schemas.openxmlformats.org/officeDocument/2006/relationships/customXml" Target="../ink/ink10.xml"/><Relationship Id="rId28" Type="http://schemas.openxmlformats.org/officeDocument/2006/relationships/image" Target="../media/image19.png"/><Relationship Id="rId36" Type="http://schemas.openxmlformats.org/officeDocument/2006/relationships/image" Target="../media/image23.png"/><Relationship Id="rId49" Type="http://schemas.openxmlformats.org/officeDocument/2006/relationships/customXml" Target="../ink/ink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1374588" y="186268"/>
            <a:ext cx="10620187" cy="3618898"/>
          </a:xfrm>
        </p:spPr>
        <p:txBody>
          <a:bodyPr vert="horz" lIns="91440" tIns="45720" rIns="91440" bIns="45720" rtlCol="0" anchor="b">
            <a:normAutofit/>
          </a:bodyPr>
          <a:lstStyle/>
          <a:p>
            <a:pPr algn="ctr"/>
            <a:r>
              <a:rPr lang="en-US" sz="7200" dirty="0"/>
              <a:t>Zühlke </a:t>
            </a:r>
            <a:br>
              <a:rPr lang="en-US" sz="7200" dirty="0"/>
            </a:br>
            <a:r>
              <a:rPr lang="en-US" sz="6000" dirty="0"/>
              <a:t>Tech 4 Good: Kickoff Sprint</a:t>
            </a:r>
          </a:p>
        </p:txBody>
      </p:sp>
      <p:sp>
        <p:nvSpPr>
          <p:cNvPr id="5" name="Text Placeholder 4">
            <a:extLst>
              <a:ext uri="{FF2B5EF4-FFF2-40B4-BE49-F238E27FC236}">
                <a16:creationId xmlns:a16="http://schemas.microsoft.com/office/drawing/2014/main" id="{5AA0F3AF-C98E-4385-A985-0BDF484A5E81}"/>
              </a:ext>
            </a:extLst>
          </p:cNvPr>
          <p:cNvSpPr>
            <a:spLocks noGrp="1"/>
          </p:cNvSpPr>
          <p:nvPr>
            <p:ph type="body" idx="1"/>
          </p:nvPr>
        </p:nvSpPr>
        <p:spPr>
          <a:xfrm>
            <a:off x="2121648" y="4193746"/>
            <a:ext cx="9143999" cy="1722959"/>
          </a:xfrm>
        </p:spPr>
        <p:txBody>
          <a:bodyPr vert="horz" lIns="91440" tIns="45720" rIns="91440" bIns="45720" rtlCol="0" anchor="t">
            <a:normAutofit/>
          </a:bodyPr>
          <a:lstStyle/>
          <a:p>
            <a:pPr algn="ctr"/>
            <a:r>
              <a:rPr lang="en-US" sz="2400" dirty="0"/>
              <a:t>Tech Returners, Team CodeBenders</a:t>
            </a:r>
          </a:p>
          <a:p>
            <a:pPr algn="ctr"/>
            <a:r>
              <a:rPr lang="en-US" sz="2400" dirty="0"/>
              <a:t>March’21 Cohort</a:t>
            </a:r>
          </a:p>
          <a:p>
            <a:pPr algn="ctr"/>
            <a:r>
              <a:rPr lang="en-US" sz="2400" dirty="0"/>
              <a:t>Ciaran Cullen, Marius Grigore, Susan Luebke, Sriranjini Srinivasa</a:t>
            </a:r>
          </a:p>
          <a:p>
            <a:pPr algn="ctr"/>
            <a:endParaRPr lang="en-US" sz="2400" dirty="0"/>
          </a:p>
        </p:txBody>
      </p:sp>
      <p:sp>
        <p:nvSpPr>
          <p:cNvPr id="2" name="TextBox 1">
            <a:extLst>
              <a:ext uri="{FF2B5EF4-FFF2-40B4-BE49-F238E27FC236}">
                <a16:creationId xmlns:a16="http://schemas.microsoft.com/office/drawing/2014/main" id="{DD553382-C4E8-4008-B91C-6C7977D0F48E}"/>
              </a:ext>
            </a:extLst>
          </p:cNvPr>
          <p:cNvSpPr txBox="1"/>
          <p:nvPr/>
        </p:nvSpPr>
        <p:spPr>
          <a:xfrm>
            <a:off x="9090212" y="6397419"/>
            <a:ext cx="3030070" cy="369332"/>
          </a:xfrm>
          <a:prstGeom prst="rect">
            <a:avLst/>
          </a:prstGeom>
          <a:noFill/>
        </p:spPr>
        <p:txBody>
          <a:bodyPr wrap="square" rtlCol="0">
            <a:spAutoFit/>
          </a:bodyPr>
          <a:lstStyle/>
          <a:p>
            <a:pPr algn="r"/>
            <a:r>
              <a:rPr lang="en-US" dirty="0"/>
              <a:t>March 18, 2021</a:t>
            </a:r>
            <a:endParaRPr lang="en-GB" dirty="0"/>
          </a:p>
        </p:txBody>
      </p:sp>
      <p:sp>
        <p:nvSpPr>
          <p:cNvPr id="3" name="Slide Number Placeholder 2">
            <a:extLst>
              <a:ext uri="{FF2B5EF4-FFF2-40B4-BE49-F238E27FC236}">
                <a16:creationId xmlns:a16="http://schemas.microsoft.com/office/drawing/2014/main" id="{B5439E23-DB9A-4E97-8D7C-711CCA7B8A2C}"/>
              </a:ext>
            </a:extLst>
          </p:cNvPr>
          <p:cNvSpPr>
            <a:spLocks noGrp="1"/>
          </p:cNvSpPr>
          <p:nvPr>
            <p:ph type="sldNum" sz="quarter" idx="12"/>
          </p:nvPr>
        </p:nvSpPr>
        <p:spPr/>
        <p:txBody>
          <a:bodyPr/>
          <a:lstStyle/>
          <a:p>
            <a:fld id="{6B1FD587-4C10-4A03-9EAC-84D47CE8D42F}" type="slidenum">
              <a:rPr lang="en-GB" smtClean="0"/>
              <a:t>1</a:t>
            </a:fld>
            <a:endParaRPr lang="en-GB" dirty="0"/>
          </a:p>
        </p:txBody>
      </p:sp>
      <p:pic>
        <p:nvPicPr>
          <p:cNvPr id="7" name="Picture 6" descr="A picture containing window&#10;&#10;Description automatically generated">
            <a:extLst>
              <a:ext uri="{FF2B5EF4-FFF2-40B4-BE49-F238E27FC236}">
                <a16:creationId xmlns:a16="http://schemas.microsoft.com/office/drawing/2014/main" id="{3AA31211-EA97-4D40-8DB8-394EA74655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93486" y="56010"/>
            <a:ext cx="1567466" cy="1567466"/>
          </a:xfrm>
          <a:prstGeom prst="rect">
            <a:avLst/>
          </a:prstGeom>
        </p:spPr>
      </p:pic>
    </p:spTree>
    <p:extLst>
      <p:ext uri="{BB962C8B-B14F-4D97-AF65-F5344CB8AC3E}">
        <p14:creationId xmlns:p14="http://schemas.microsoft.com/office/powerpoint/2010/main" val="38307983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D4477A3-7936-4C6B-B46C-52E995312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grpSp>
        <p:nvGrpSpPr>
          <p:cNvPr id="20" name="Group 19">
            <a:extLst>
              <a:ext uri="{FF2B5EF4-FFF2-40B4-BE49-F238E27FC236}">
                <a16:creationId xmlns:a16="http://schemas.microsoft.com/office/drawing/2014/main" id="{F44DEACC-B2E6-413E-B2B5-320225952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B2924236-7127-4774-B233-D9124F0C7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AD053C6F-7187-4EE6-BAD9-1C484F29F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226FAE39-4CC5-465A-ACFE-BE1C0E2F7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521EE7A0-BD65-4FD1-BD1D-B4674892A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334E0A56-DA50-4F91-9938-4CDBECA7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CD203DCD-B4AF-4693-A330-F23545344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772C0733-39F9-4B74-B8E9-E0AB3616C57F}"/>
              </a:ext>
            </a:extLst>
          </p:cNvPr>
          <p:cNvSpPr>
            <a:spLocks noGrp="1"/>
          </p:cNvSpPr>
          <p:nvPr>
            <p:ph type="title"/>
          </p:nvPr>
        </p:nvSpPr>
        <p:spPr>
          <a:xfrm>
            <a:off x="4807140" y="115018"/>
            <a:ext cx="7337047" cy="3369264"/>
          </a:xfrm>
        </p:spPr>
        <p:txBody>
          <a:bodyPr vert="horz" lIns="91440" tIns="45720" rIns="91440" bIns="45720" rtlCol="0" anchor="t">
            <a:normAutofit fontScale="90000"/>
          </a:bodyPr>
          <a:lstStyle/>
          <a:p>
            <a:pPr marR="0" lvl="0" algn="l" defTabSz="457200" rtl="0" eaLnBrk="1" fontAlgn="auto" latinLnBrk="0" hangingPunct="1">
              <a:lnSpc>
                <a:spcPct val="100000"/>
              </a:lnSpc>
              <a:spcBef>
                <a:spcPts val="0"/>
              </a:spcBef>
              <a:spcAft>
                <a:spcPts val="0"/>
              </a:spcAft>
              <a:buClrTx/>
              <a:buSzTx/>
              <a:tabLst/>
              <a:defRPr/>
            </a:pPr>
            <a:r>
              <a:rPr lang="en-US" sz="6000" dirty="0">
                <a:solidFill>
                  <a:srgbClr val="FFC000"/>
                </a:solidFill>
              </a:rPr>
              <a:t>Ciaran Cullen</a:t>
            </a:r>
            <a:br>
              <a:rPr lang="en-US" sz="6000" dirty="0"/>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Previous experience: 2 year accelerated BSc Games Programming course, 8 weeks of C#sdet training and a little work experience in a Telemarketer company</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Previous Projects: LDAP server syncing, Text based, 2D, 3D and VR games, Testing OpenWeatherMapAPI, Testing websites</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Tools/Libarys learned: for C++: SDL, SDL_net and Opengl using visual studio 2017</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For C#: Unity, Nunit, SpecFlow and Selenium</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I have done very small projects using ASP.net, XAML and SQL servers. Self learning: Appium (mobile testing)</a:t>
            </a: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GB" sz="2200" b="0" i="1" u="none" strike="noStrike" kern="1200" cap="none" spc="0" normalizeH="0" baseline="0" noProof="0" dirty="0">
                <a:ln>
                  <a:noFill/>
                </a:ln>
                <a:solidFill>
                  <a:prstClr val="black"/>
                </a:solidFill>
                <a:effectLst/>
                <a:uLnTx/>
                <a:uFillTx/>
                <a:latin typeface="Corbel" panose="020B0503020204020204"/>
                <a:ea typeface="+mn-ea"/>
                <a:cs typeface="+mn-cs"/>
              </a:rPr>
              <a:t>Learning from Tec Returners: Java and JavaScript and much more!</a:t>
            </a:r>
            <a:br>
              <a:rPr kumimoji="0" lang="en-GB" sz="1800" b="0" i="0" u="none" strike="noStrike" kern="1200" cap="none" spc="0" normalizeH="0" baseline="0" noProof="0" dirty="0">
                <a:ln>
                  <a:noFill/>
                </a:ln>
                <a:solidFill>
                  <a:prstClr val="black"/>
                </a:solidFill>
                <a:effectLst/>
                <a:uLnTx/>
                <a:uFillTx/>
                <a:latin typeface="Corbel" panose="020B0503020204020204"/>
                <a:ea typeface="+mn-ea"/>
                <a:cs typeface="+mn-cs"/>
              </a:rPr>
            </a:br>
            <a:br>
              <a:rPr lang="en-US" sz="6000" dirty="0"/>
            </a:br>
            <a:endParaRPr lang="en-US" sz="6000" dirty="0"/>
          </a:p>
        </p:txBody>
      </p:sp>
      <p:sp>
        <p:nvSpPr>
          <p:cNvPr id="28" name="Rounded Rectangle 16">
            <a:extLst>
              <a:ext uri="{FF2B5EF4-FFF2-40B4-BE49-F238E27FC236}">
                <a16:creationId xmlns:a16="http://schemas.microsoft.com/office/drawing/2014/main" id="{C29A1D40-470D-401E-8548-6FF3CF377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4" y="648931"/>
            <a:ext cx="3982086"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pic>
        <p:nvPicPr>
          <p:cNvPr id="29" name="Picture 28">
            <a:extLst>
              <a:ext uri="{FF2B5EF4-FFF2-40B4-BE49-F238E27FC236}">
                <a16:creationId xmlns:a16="http://schemas.microsoft.com/office/drawing/2014/main" id="{BA38CEE4-FD8C-4077-8CBA-64E05BC287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9669" y="1964258"/>
            <a:ext cx="2385763" cy="2385763"/>
          </a:xfrm>
          <a:prstGeom prst="rect">
            <a:avLst/>
          </a:prstGeom>
        </p:spPr>
      </p:pic>
      <p:sp>
        <p:nvSpPr>
          <p:cNvPr id="3" name="Slide Number Placeholder 2">
            <a:extLst>
              <a:ext uri="{FF2B5EF4-FFF2-40B4-BE49-F238E27FC236}">
                <a16:creationId xmlns:a16="http://schemas.microsoft.com/office/drawing/2014/main" id="{814650DD-F480-4AC6-B79B-3362098D47B7}"/>
              </a:ext>
            </a:extLst>
          </p:cNvPr>
          <p:cNvSpPr>
            <a:spLocks noGrp="1"/>
          </p:cNvSpPr>
          <p:nvPr>
            <p:ph type="sldNum" sz="quarter" idx="12"/>
          </p:nvPr>
        </p:nvSpPr>
        <p:spPr/>
        <p:txBody>
          <a:bodyPr/>
          <a:lstStyle/>
          <a:p>
            <a:fld id="{6B1FD587-4C10-4A03-9EAC-84D47CE8D42F}" type="slidenum">
              <a:rPr lang="en-GB" smtClean="0"/>
              <a:t>10</a:t>
            </a:fld>
            <a:endParaRPr lang="en-GB" dirty="0"/>
          </a:p>
        </p:txBody>
      </p:sp>
    </p:spTree>
    <p:extLst>
      <p:ext uri="{BB962C8B-B14F-4D97-AF65-F5344CB8AC3E}">
        <p14:creationId xmlns:p14="http://schemas.microsoft.com/office/powerpoint/2010/main" val="1718797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FEA0B-C58A-4D9A-AB81-26228F586F54}"/>
              </a:ext>
            </a:extLst>
          </p:cNvPr>
          <p:cNvSpPr>
            <a:spLocks noGrp="1"/>
          </p:cNvSpPr>
          <p:nvPr>
            <p:ph type="title"/>
          </p:nvPr>
        </p:nvSpPr>
        <p:spPr/>
        <p:txBody>
          <a:bodyPr/>
          <a:lstStyle/>
          <a:p>
            <a:r>
              <a:rPr lang="en-US" dirty="0"/>
              <a:t>Minimum Viable Product (MVP)</a:t>
            </a:r>
            <a:endParaRPr lang="en-GB" dirty="0"/>
          </a:p>
        </p:txBody>
      </p:sp>
      <p:sp>
        <p:nvSpPr>
          <p:cNvPr id="3" name="Content Placeholder 2">
            <a:extLst>
              <a:ext uri="{FF2B5EF4-FFF2-40B4-BE49-F238E27FC236}">
                <a16:creationId xmlns:a16="http://schemas.microsoft.com/office/drawing/2014/main" id="{A124E22B-F367-43D4-A315-DC2B7B007444}"/>
              </a:ext>
            </a:extLst>
          </p:cNvPr>
          <p:cNvSpPr>
            <a:spLocks noGrp="1"/>
          </p:cNvSpPr>
          <p:nvPr>
            <p:ph idx="1"/>
          </p:nvPr>
        </p:nvSpPr>
        <p:spPr>
          <a:xfrm>
            <a:off x="1484310" y="2577352"/>
            <a:ext cx="10018713" cy="3124201"/>
          </a:xfrm>
        </p:spPr>
        <p:txBody>
          <a:bodyPr>
            <a:normAutofit/>
          </a:bodyPr>
          <a:lstStyle/>
          <a:p>
            <a:r>
              <a:rPr lang="en-US" b="0" i="0" dirty="0">
                <a:solidFill>
                  <a:srgbClr val="1D1C1D"/>
                </a:solidFill>
                <a:effectLst/>
                <a:latin typeface="Slack-Lato"/>
              </a:rPr>
              <a:t>Received </a:t>
            </a:r>
            <a:r>
              <a:rPr lang="en-US" b="0" i="0" dirty="0">
                <a:solidFill>
                  <a:srgbClr val="FFC000"/>
                </a:solidFill>
                <a:effectLst/>
                <a:latin typeface="Slack-Lato"/>
              </a:rPr>
              <a:t>informative brief </a:t>
            </a:r>
            <a:r>
              <a:rPr lang="en-US" b="0" i="0" dirty="0">
                <a:solidFill>
                  <a:srgbClr val="1D1C1D"/>
                </a:solidFill>
                <a:effectLst/>
                <a:latin typeface="Slack-Lato"/>
              </a:rPr>
              <a:t>regarding features needed</a:t>
            </a:r>
          </a:p>
          <a:p>
            <a:r>
              <a:rPr lang="en-US" dirty="0">
                <a:solidFill>
                  <a:srgbClr val="1D1C1D"/>
                </a:solidFill>
                <a:latin typeface="Slack-Lato"/>
              </a:rPr>
              <a:t>First 3 features are part of the MVP</a:t>
            </a:r>
          </a:p>
          <a:p>
            <a:r>
              <a:rPr lang="en-US" b="0" i="0" dirty="0">
                <a:solidFill>
                  <a:srgbClr val="FFC000"/>
                </a:solidFill>
                <a:effectLst/>
                <a:latin typeface="Slack-Lato"/>
              </a:rPr>
              <a:t>User input</a:t>
            </a:r>
          </a:p>
          <a:p>
            <a:r>
              <a:rPr lang="en-US" dirty="0">
                <a:solidFill>
                  <a:srgbClr val="1D1C1D"/>
                </a:solidFill>
                <a:latin typeface="Slack-Lato"/>
              </a:rPr>
              <a:t>Notification system</a:t>
            </a:r>
          </a:p>
          <a:p>
            <a:r>
              <a:rPr lang="en-US" dirty="0">
                <a:solidFill>
                  <a:srgbClr val="FFC000"/>
                </a:solidFill>
                <a:latin typeface="Slack-Lato"/>
              </a:rPr>
              <a:t>Feedback</a:t>
            </a:r>
            <a:r>
              <a:rPr lang="en-US" dirty="0">
                <a:solidFill>
                  <a:srgbClr val="1D1C1D"/>
                </a:solidFill>
                <a:latin typeface="Slack-Lato"/>
              </a:rPr>
              <a:t> if walk was good or not</a:t>
            </a:r>
            <a:endParaRPr lang="en-US" b="0" i="0" dirty="0">
              <a:solidFill>
                <a:srgbClr val="1D1C1D"/>
              </a:solidFill>
              <a:effectLst/>
              <a:latin typeface="Slack-Lato"/>
            </a:endParaRPr>
          </a:p>
          <a:p>
            <a:pPr marL="0" indent="0">
              <a:buNone/>
            </a:pPr>
            <a:endParaRPr lang="en-GB" dirty="0"/>
          </a:p>
        </p:txBody>
      </p:sp>
      <p:sp>
        <p:nvSpPr>
          <p:cNvPr id="6" name="Slide Number Placeholder 5">
            <a:extLst>
              <a:ext uri="{FF2B5EF4-FFF2-40B4-BE49-F238E27FC236}">
                <a16:creationId xmlns:a16="http://schemas.microsoft.com/office/drawing/2014/main" id="{C5A067C7-5564-4133-A23C-5AA81499546A}"/>
              </a:ext>
            </a:extLst>
          </p:cNvPr>
          <p:cNvSpPr>
            <a:spLocks noGrp="1"/>
          </p:cNvSpPr>
          <p:nvPr>
            <p:ph type="sldNum" sz="quarter" idx="12"/>
          </p:nvPr>
        </p:nvSpPr>
        <p:spPr/>
        <p:txBody>
          <a:bodyPr/>
          <a:lstStyle/>
          <a:p>
            <a:fld id="{6B1FD587-4C10-4A03-9EAC-84D47CE8D42F}" type="slidenum">
              <a:rPr lang="en-GB" smtClean="0"/>
              <a:t>11</a:t>
            </a:fld>
            <a:endParaRPr lang="en-GB" dirty="0"/>
          </a:p>
        </p:txBody>
      </p:sp>
    </p:spTree>
    <p:extLst>
      <p:ext uri="{BB962C8B-B14F-4D97-AF65-F5344CB8AC3E}">
        <p14:creationId xmlns:p14="http://schemas.microsoft.com/office/powerpoint/2010/main" val="906700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Title 3">
            <a:extLst>
              <a:ext uri="{FF2B5EF4-FFF2-40B4-BE49-F238E27FC236}">
                <a16:creationId xmlns:a16="http://schemas.microsoft.com/office/drawing/2014/main" id="{4E19BAFA-237E-4FEA-9143-1EF845313EDD}"/>
              </a:ext>
            </a:extLst>
          </p:cNvPr>
          <p:cNvSpPr>
            <a:spLocks noGrp="1"/>
          </p:cNvSpPr>
          <p:nvPr>
            <p:ph type="title"/>
          </p:nvPr>
        </p:nvSpPr>
        <p:spPr>
          <a:xfrm>
            <a:off x="1824969" y="141941"/>
            <a:ext cx="10018713" cy="748553"/>
          </a:xfrm>
        </p:spPr>
        <p:txBody>
          <a:bodyPr/>
          <a:lstStyle/>
          <a:p>
            <a:r>
              <a:rPr lang="en-US" sz="4000" dirty="0"/>
              <a:t>Wireframing – First Drafts</a:t>
            </a:r>
            <a:endParaRPr lang="en-GB" dirty="0"/>
          </a:p>
        </p:txBody>
      </p:sp>
      <p:pic>
        <p:nvPicPr>
          <p:cNvPr id="8" name="Picture 7">
            <a:extLst>
              <a:ext uri="{FF2B5EF4-FFF2-40B4-BE49-F238E27FC236}">
                <a16:creationId xmlns:a16="http://schemas.microsoft.com/office/drawing/2014/main" id="{15F23327-BD42-40C1-8215-EF19B728243B}"/>
              </a:ext>
            </a:extLst>
          </p:cNvPr>
          <p:cNvPicPr>
            <a:picLocks noChangeAspect="1"/>
          </p:cNvPicPr>
          <p:nvPr/>
        </p:nvPicPr>
        <p:blipFill rotWithShape="1">
          <a:blip r:embed="rId2"/>
          <a:srcRect t="592" r="3104"/>
          <a:stretch/>
        </p:blipFill>
        <p:spPr>
          <a:xfrm>
            <a:off x="2396413" y="1749584"/>
            <a:ext cx="8180791" cy="4534649"/>
          </a:xfrm>
          <a:prstGeom prst="rect">
            <a:avLst/>
          </a:prstGeom>
        </p:spPr>
      </p:pic>
      <p:sp>
        <p:nvSpPr>
          <p:cNvPr id="10" name="TextBox 9">
            <a:extLst>
              <a:ext uri="{FF2B5EF4-FFF2-40B4-BE49-F238E27FC236}">
                <a16:creationId xmlns:a16="http://schemas.microsoft.com/office/drawing/2014/main" id="{61BEF5AA-ECF8-43DF-9313-8B04E8860E75}"/>
              </a:ext>
            </a:extLst>
          </p:cNvPr>
          <p:cNvSpPr txBox="1"/>
          <p:nvPr/>
        </p:nvSpPr>
        <p:spPr>
          <a:xfrm>
            <a:off x="1511203" y="1349474"/>
            <a:ext cx="3053976" cy="400110"/>
          </a:xfrm>
          <a:prstGeom prst="rect">
            <a:avLst/>
          </a:prstGeom>
          <a:solidFill>
            <a:schemeClr val="bg1"/>
          </a:solidFill>
        </p:spPr>
        <p:txBody>
          <a:bodyPr wrap="square" rtlCol="0">
            <a:spAutoFit/>
          </a:bodyPr>
          <a:lstStyle/>
          <a:p>
            <a:r>
              <a:rPr lang="en-US" sz="2000" b="1" dirty="0">
                <a:solidFill>
                  <a:srgbClr val="FFC000"/>
                </a:solidFill>
              </a:rPr>
              <a:t>INITIAL STEPS:</a:t>
            </a:r>
            <a:endParaRPr lang="en-GB" sz="2000" b="1" dirty="0">
              <a:solidFill>
                <a:srgbClr val="FFC000"/>
              </a:solidFill>
            </a:endParaRPr>
          </a:p>
        </p:txBody>
      </p:sp>
      <p:sp>
        <p:nvSpPr>
          <p:cNvPr id="50" name="Slide Number Placeholder 49">
            <a:extLst>
              <a:ext uri="{FF2B5EF4-FFF2-40B4-BE49-F238E27FC236}">
                <a16:creationId xmlns:a16="http://schemas.microsoft.com/office/drawing/2014/main" id="{A7BAC9C5-15D1-4C23-B246-774FADB4F3AD}"/>
              </a:ext>
            </a:extLst>
          </p:cNvPr>
          <p:cNvSpPr>
            <a:spLocks noGrp="1"/>
          </p:cNvSpPr>
          <p:nvPr>
            <p:ph type="sldNum" sz="quarter" idx="12"/>
          </p:nvPr>
        </p:nvSpPr>
        <p:spPr/>
        <p:txBody>
          <a:bodyPr/>
          <a:lstStyle/>
          <a:p>
            <a:fld id="{6B1FD587-4C10-4A03-9EAC-84D47CE8D42F}" type="slidenum">
              <a:rPr lang="en-GB" smtClean="0"/>
              <a:t>12</a:t>
            </a:fld>
            <a:endParaRPr lang="en-GB" dirty="0"/>
          </a:p>
        </p:txBody>
      </p:sp>
    </p:spTree>
    <p:extLst>
      <p:ext uri="{BB962C8B-B14F-4D97-AF65-F5344CB8AC3E}">
        <p14:creationId xmlns:p14="http://schemas.microsoft.com/office/powerpoint/2010/main" val="317729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Title 3">
            <a:extLst>
              <a:ext uri="{FF2B5EF4-FFF2-40B4-BE49-F238E27FC236}">
                <a16:creationId xmlns:a16="http://schemas.microsoft.com/office/drawing/2014/main" id="{4E19BAFA-237E-4FEA-9143-1EF845313EDD}"/>
              </a:ext>
            </a:extLst>
          </p:cNvPr>
          <p:cNvSpPr>
            <a:spLocks noGrp="1"/>
          </p:cNvSpPr>
          <p:nvPr>
            <p:ph type="title"/>
          </p:nvPr>
        </p:nvSpPr>
        <p:spPr>
          <a:xfrm>
            <a:off x="1824969" y="141941"/>
            <a:ext cx="10018713" cy="748553"/>
          </a:xfrm>
        </p:spPr>
        <p:txBody>
          <a:bodyPr/>
          <a:lstStyle/>
          <a:p>
            <a:r>
              <a:rPr lang="en-US" sz="4000" dirty="0"/>
              <a:t>Wireframing – First Drafts</a:t>
            </a:r>
            <a:endParaRPr lang="en-GB" dirty="0"/>
          </a:p>
        </p:txBody>
      </p:sp>
      <p:sp>
        <p:nvSpPr>
          <p:cNvPr id="45" name="TextBox 44">
            <a:extLst>
              <a:ext uri="{FF2B5EF4-FFF2-40B4-BE49-F238E27FC236}">
                <a16:creationId xmlns:a16="http://schemas.microsoft.com/office/drawing/2014/main" id="{7305793C-5109-4022-8066-1EACA3499DEB}"/>
              </a:ext>
            </a:extLst>
          </p:cNvPr>
          <p:cNvSpPr txBox="1"/>
          <p:nvPr/>
        </p:nvSpPr>
        <p:spPr>
          <a:xfrm>
            <a:off x="1485152" y="1051068"/>
            <a:ext cx="10443883" cy="400110"/>
          </a:xfrm>
          <a:prstGeom prst="rect">
            <a:avLst/>
          </a:prstGeom>
          <a:solidFill>
            <a:schemeClr val="bg1"/>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C000"/>
                </a:solidFill>
                <a:effectLst/>
                <a:uLnTx/>
                <a:uFillTx/>
                <a:latin typeface="Corbel" panose="020B0503020204020204"/>
                <a:ea typeface="+mn-ea"/>
                <a:cs typeface="+mn-cs"/>
              </a:rPr>
              <a:t>USER SCREEN: </a:t>
            </a:r>
            <a:r>
              <a:rPr lang="en-US" sz="2000" b="1" dirty="0">
                <a:solidFill>
                  <a:srgbClr val="FFC000"/>
                </a:solidFill>
                <a:latin typeface="Corbel" panose="020B0503020204020204"/>
              </a:rPr>
              <a:t>best</a:t>
            </a:r>
            <a:r>
              <a:rPr lang="en-US" sz="2000" b="1" dirty="0">
                <a:solidFill>
                  <a:srgbClr val="FFC000"/>
                </a:solidFill>
              </a:rPr>
              <a:t> times for a daily walk to maximise intake of sunshine</a:t>
            </a:r>
            <a:endParaRPr kumimoji="0" lang="en-GB" sz="2000" b="1" i="0" u="none" strike="noStrike" kern="1200" cap="none" spc="0" normalizeH="0" baseline="0" noProof="0" dirty="0">
              <a:ln>
                <a:noFill/>
              </a:ln>
              <a:solidFill>
                <a:srgbClr val="FFC000"/>
              </a:solidFill>
              <a:effectLst/>
              <a:uLnTx/>
              <a:uFillTx/>
              <a:latin typeface="Corbel" panose="020B0503020204020204"/>
              <a:ea typeface="+mn-ea"/>
              <a:cs typeface="+mn-cs"/>
            </a:endParaRPr>
          </a:p>
        </p:txBody>
      </p:sp>
      <p:pic>
        <p:nvPicPr>
          <p:cNvPr id="28" name="Picture 27" descr="Diagram, table&#10;&#10;Description automatically generated">
            <a:extLst>
              <a:ext uri="{FF2B5EF4-FFF2-40B4-BE49-F238E27FC236}">
                <a16:creationId xmlns:a16="http://schemas.microsoft.com/office/drawing/2014/main" id="{6C9D88B7-1E15-4B0F-9ACF-CA53479524E8}"/>
              </a:ext>
            </a:extLst>
          </p:cNvPr>
          <p:cNvPicPr>
            <a:picLocks noChangeAspect="1"/>
          </p:cNvPicPr>
          <p:nvPr/>
        </p:nvPicPr>
        <p:blipFill rotWithShape="1">
          <a:blip r:embed="rId2">
            <a:extLst>
              <a:ext uri="{28A0092B-C50C-407E-A947-70E740481C1C}">
                <a14:useLocalDpi xmlns:a14="http://schemas.microsoft.com/office/drawing/2010/main" val="0"/>
              </a:ext>
            </a:extLst>
          </a:blip>
          <a:srcRect l="7887" t="7776" r="6437"/>
          <a:stretch/>
        </p:blipFill>
        <p:spPr>
          <a:xfrm>
            <a:off x="3651623" y="1611752"/>
            <a:ext cx="6251389" cy="5246248"/>
          </a:xfrm>
          <a:prstGeom prst="rect">
            <a:avLst/>
          </a:prstGeom>
        </p:spPr>
      </p:pic>
      <p:sp>
        <p:nvSpPr>
          <p:cNvPr id="2" name="Slide Number Placeholder 1">
            <a:extLst>
              <a:ext uri="{FF2B5EF4-FFF2-40B4-BE49-F238E27FC236}">
                <a16:creationId xmlns:a16="http://schemas.microsoft.com/office/drawing/2014/main" id="{D9999D15-1703-49FF-A7C8-6760BA26FFBC}"/>
              </a:ext>
            </a:extLst>
          </p:cNvPr>
          <p:cNvSpPr>
            <a:spLocks noGrp="1"/>
          </p:cNvSpPr>
          <p:nvPr>
            <p:ph type="sldNum" sz="quarter" idx="12"/>
          </p:nvPr>
        </p:nvSpPr>
        <p:spPr/>
        <p:txBody>
          <a:bodyPr/>
          <a:lstStyle/>
          <a:p>
            <a:fld id="{6B1FD587-4C10-4A03-9EAC-84D47CE8D42F}" type="slidenum">
              <a:rPr lang="en-GB" smtClean="0"/>
              <a:t>13</a:t>
            </a:fld>
            <a:endParaRPr lang="en-GB" dirty="0"/>
          </a:p>
        </p:txBody>
      </p:sp>
    </p:spTree>
    <p:extLst>
      <p:ext uri="{BB962C8B-B14F-4D97-AF65-F5344CB8AC3E}">
        <p14:creationId xmlns:p14="http://schemas.microsoft.com/office/powerpoint/2010/main" val="2840652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Title 3">
            <a:extLst>
              <a:ext uri="{FF2B5EF4-FFF2-40B4-BE49-F238E27FC236}">
                <a16:creationId xmlns:a16="http://schemas.microsoft.com/office/drawing/2014/main" id="{4E19BAFA-237E-4FEA-9143-1EF845313EDD}"/>
              </a:ext>
            </a:extLst>
          </p:cNvPr>
          <p:cNvSpPr>
            <a:spLocks noGrp="1"/>
          </p:cNvSpPr>
          <p:nvPr>
            <p:ph type="title"/>
          </p:nvPr>
        </p:nvSpPr>
        <p:spPr>
          <a:xfrm>
            <a:off x="1824969" y="141941"/>
            <a:ext cx="10018713" cy="748553"/>
          </a:xfrm>
        </p:spPr>
        <p:txBody>
          <a:bodyPr/>
          <a:lstStyle/>
          <a:p>
            <a:r>
              <a:rPr lang="en-US" sz="4000" dirty="0"/>
              <a:t>Wireframing – First Drafts</a:t>
            </a:r>
            <a:endParaRPr lang="en-GB" dirty="0"/>
          </a:p>
        </p:txBody>
      </p:sp>
      <p:pic>
        <p:nvPicPr>
          <p:cNvPr id="4" name="Picture 3" descr="Diagram&#10;&#10;Description automatically generated">
            <a:extLst>
              <a:ext uri="{FF2B5EF4-FFF2-40B4-BE49-F238E27FC236}">
                <a16:creationId xmlns:a16="http://schemas.microsoft.com/office/drawing/2014/main" id="{C45F8805-D894-4AE9-92A6-4B259A47AD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6716" y="1506070"/>
            <a:ext cx="9066347" cy="4990353"/>
          </a:xfrm>
          <a:prstGeom prst="rect">
            <a:avLst/>
          </a:prstGeom>
        </p:spPr>
      </p:pic>
      <p:sp>
        <p:nvSpPr>
          <p:cNvPr id="45" name="TextBox 44">
            <a:extLst>
              <a:ext uri="{FF2B5EF4-FFF2-40B4-BE49-F238E27FC236}">
                <a16:creationId xmlns:a16="http://schemas.microsoft.com/office/drawing/2014/main" id="{7305793C-5109-4022-8066-1EACA3499DEB}"/>
              </a:ext>
            </a:extLst>
          </p:cNvPr>
          <p:cNvSpPr txBox="1"/>
          <p:nvPr/>
        </p:nvSpPr>
        <p:spPr>
          <a:xfrm>
            <a:off x="1506071" y="1058149"/>
            <a:ext cx="8922871" cy="400110"/>
          </a:xfrm>
          <a:prstGeom prst="rect">
            <a:avLst/>
          </a:prstGeom>
          <a:solidFill>
            <a:schemeClr val="bg1"/>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C000"/>
                </a:solidFill>
                <a:effectLst/>
                <a:uLnTx/>
                <a:uFillTx/>
                <a:latin typeface="Corbel" panose="020B0503020204020204"/>
                <a:ea typeface="+mn-ea"/>
                <a:cs typeface="+mn-cs"/>
              </a:rPr>
              <a:t>USER SCREENS: LOG IN, HOME PAGE, STRETCH FEATURES, ETC. </a:t>
            </a:r>
            <a:endParaRPr kumimoji="0" lang="en-GB" sz="2000" b="1" i="0" u="none" strike="noStrike" kern="1200" cap="none" spc="0" normalizeH="0" baseline="0" noProof="0" dirty="0">
              <a:ln>
                <a:noFill/>
              </a:ln>
              <a:solidFill>
                <a:srgbClr val="FFC000"/>
              </a:solidFill>
              <a:effectLst/>
              <a:uLnTx/>
              <a:uFillTx/>
              <a:latin typeface="Corbel" panose="020B0503020204020204"/>
              <a:ea typeface="+mn-ea"/>
              <a:cs typeface="+mn-cs"/>
            </a:endParaRPr>
          </a:p>
        </p:txBody>
      </p:sp>
      <p:sp>
        <p:nvSpPr>
          <p:cNvPr id="2" name="Slide Number Placeholder 1">
            <a:extLst>
              <a:ext uri="{FF2B5EF4-FFF2-40B4-BE49-F238E27FC236}">
                <a16:creationId xmlns:a16="http://schemas.microsoft.com/office/drawing/2014/main" id="{688A2ED1-B130-46EA-8C64-7997F8D10989}"/>
              </a:ext>
            </a:extLst>
          </p:cNvPr>
          <p:cNvSpPr>
            <a:spLocks noGrp="1"/>
          </p:cNvSpPr>
          <p:nvPr>
            <p:ph type="sldNum" sz="quarter" idx="12"/>
          </p:nvPr>
        </p:nvSpPr>
        <p:spPr/>
        <p:txBody>
          <a:bodyPr/>
          <a:lstStyle/>
          <a:p>
            <a:fld id="{6B1FD587-4C10-4A03-9EAC-84D47CE8D42F}" type="slidenum">
              <a:rPr lang="en-GB" smtClean="0"/>
              <a:t>14</a:t>
            </a:fld>
            <a:endParaRPr lang="en-GB" dirty="0"/>
          </a:p>
        </p:txBody>
      </p:sp>
    </p:spTree>
    <p:extLst>
      <p:ext uri="{BB962C8B-B14F-4D97-AF65-F5344CB8AC3E}">
        <p14:creationId xmlns:p14="http://schemas.microsoft.com/office/powerpoint/2010/main" val="163081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D4477A3-7936-4C6B-B46C-52E995312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grpSp>
        <p:nvGrpSpPr>
          <p:cNvPr id="20" name="Group 19">
            <a:extLst>
              <a:ext uri="{FF2B5EF4-FFF2-40B4-BE49-F238E27FC236}">
                <a16:creationId xmlns:a16="http://schemas.microsoft.com/office/drawing/2014/main" id="{F44DEACC-B2E6-413E-B2B5-320225952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B2924236-7127-4774-B233-D9124F0C7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AD053C6F-7187-4EE6-BAD9-1C484F29F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226FAE39-4CC5-465A-ACFE-BE1C0E2F7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521EE7A0-BD65-4FD1-BD1D-B4674892A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334E0A56-DA50-4F91-9938-4CDBECA7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CD203DCD-B4AF-4693-A330-F23545344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772C0733-39F9-4B74-B8E9-E0AB3616C57F}"/>
              </a:ext>
            </a:extLst>
          </p:cNvPr>
          <p:cNvSpPr>
            <a:spLocks noGrp="1"/>
          </p:cNvSpPr>
          <p:nvPr>
            <p:ph type="title"/>
          </p:nvPr>
        </p:nvSpPr>
        <p:spPr>
          <a:xfrm>
            <a:off x="4853512" y="648930"/>
            <a:ext cx="6944042" cy="3347337"/>
          </a:xfrm>
        </p:spPr>
        <p:txBody>
          <a:bodyPr vert="horz" lIns="91440" tIns="45720" rIns="91440" bIns="45720" rtlCol="0" anchor="t">
            <a:normAutofit fontScale="90000"/>
          </a:bodyPr>
          <a:lstStyle/>
          <a:p>
            <a:pPr marL="105728" marR="0" lvl="0" algn="l" defTabSz="914400" rtl="0" eaLnBrk="1" fontAlgn="auto" latinLnBrk="0" hangingPunct="1">
              <a:lnSpc>
                <a:spcPct val="100000"/>
              </a:lnSpc>
              <a:spcBef>
                <a:spcPts val="0"/>
              </a:spcBef>
              <a:spcAft>
                <a:spcPts val="0"/>
              </a:spcAft>
              <a:buClr>
                <a:srgbClr val="000000"/>
              </a:buClr>
              <a:buSzPct val="100000"/>
              <a:tabLst/>
              <a:defRPr/>
            </a:pPr>
            <a:r>
              <a:rPr lang="en-US" sz="6000" dirty="0">
                <a:solidFill>
                  <a:srgbClr val="FFC000"/>
                </a:solidFill>
              </a:rPr>
              <a:t>Marius Grigore</a:t>
            </a:r>
            <a:br>
              <a:rPr lang="en-US" sz="6000" dirty="0"/>
            </a:br>
            <a:br>
              <a:rPr lang="en-US" sz="6000" dirty="0"/>
            </a:br>
            <a:r>
              <a:rPr kumimoji="0" lang="en-US" sz="2200" b="0" i="1" u="none" strike="noStrike" kern="0" cap="none" spc="0" normalizeH="0" baseline="0" noProof="0" dirty="0">
                <a:ln>
                  <a:noFill/>
                </a:ln>
                <a:solidFill>
                  <a:srgbClr val="000000"/>
                </a:solidFill>
                <a:effectLst/>
                <a:uLnTx/>
                <a:uFillTx/>
                <a:latin typeface="Corbel"/>
                <a:sym typeface="Corbel"/>
              </a:rPr>
              <a:t>BSc in Computer Science</a:t>
            </a:r>
            <a:br>
              <a:rPr kumimoji="0" lang="en-US" sz="2200" b="0" i="1" u="none" strike="noStrike" kern="0" cap="none" spc="0" normalizeH="0" baseline="0" noProof="0" dirty="0">
                <a:ln>
                  <a:noFill/>
                </a:ln>
                <a:solidFill>
                  <a:srgbClr val="000000"/>
                </a:solidFill>
                <a:effectLst/>
                <a:uLnTx/>
                <a:uFillTx/>
                <a:latin typeface="Corbel"/>
                <a:sym typeface="Corbel"/>
              </a:rPr>
            </a:br>
            <a:br>
              <a:rPr kumimoji="0" lang="en-US" sz="2200" b="0" i="1" u="none" strike="noStrike" kern="0" cap="none" spc="0" normalizeH="0" baseline="0" noProof="0" dirty="0">
                <a:ln>
                  <a:noFill/>
                </a:ln>
                <a:solidFill>
                  <a:srgbClr val="000000"/>
                </a:solidFill>
                <a:effectLst/>
                <a:uLnTx/>
                <a:uFillTx/>
                <a:latin typeface="Corbel"/>
                <a:sym typeface="Corbel"/>
              </a:rPr>
            </a:br>
            <a:r>
              <a:rPr kumimoji="0" lang="en-US" sz="2200" b="0" i="1" u="none" strike="noStrike" kern="0" cap="none" spc="0" normalizeH="0" baseline="0" noProof="0" dirty="0">
                <a:ln>
                  <a:noFill/>
                </a:ln>
                <a:solidFill>
                  <a:srgbClr val="000000"/>
                </a:solidFill>
                <a:effectLst/>
                <a:uLnTx/>
                <a:uFillTx/>
                <a:latin typeface="Corbel"/>
                <a:sym typeface="Corbel"/>
              </a:rPr>
              <a:t>4 years of commercial technical experience</a:t>
            </a:r>
            <a:br>
              <a:rPr kumimoji="0" lang="en-US" sz="2200" b="0" i="1" u="none" strike="noStrike" kern="0" cap="none" spc="0" normalizeH="0" baseline="0" noProof="0" dirty="0">
                <a:ln>
                  <a:noFill/>
                </a:ln>
                <a:solidFill>
                  <a:srgbClr val="000000"/>
                </a:solidFill>
                <a:effectLst/>
                <a:uLnTx/>
                <a:uFillTx/>
                <a:latin typeface="Corbel"/>
                <a:sym typeface="Corbel"/>
              </a:rPr>
            </a:br>
            <a:r>
              <a:rPr kumimoji="0" lang="en-US" sz="2200" b="0" i="1" u="none" strike="noStrike" kern="0" cap="none" spc="0" normalizeH="0" baseline="0" noProof="0" dirty="0">
                <a:ln>
                  <a:noFill/>
                </a:ln>
                <a:solidFill>
                  <a:srgbClr val="000000"/>
                </a:solidFill>
                <a:effectLst/>
                <a:uLnTx/>
                <a:uFillTx/>
                <a:latin typeface="Corbel"/>
                <a:sym typeface="Corbel"/>
              </a:rPr>
              <a:t>  - </a:t>
            </a:r>
            <a: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t>Created internal automation tools (Python, Java, </a:t>
            </a:r>
            <a:r>
              <a:rPr kumimoji="0" lang="en-US" sz="2200" b="0" i="1" u="none" strike="noStrike" kern="0" cap="none" spc="0" normalizeH="0" baseline="0" noProof="0" dirty="0" err="1">
                <a:ln>
                  <a:noFill/>
                </a:ln>
                <a:solidFill>
                  <a:srgbClr val="000000"/>
                </a:solidFill>
                <a:effectLst/>
                <a:uLnTx/>
                <a:uFillTx/>
                <a:latin typeface="Corbel"/>
                <a:ea typeface="Corbel"/>
                <a:cs typeface="Corbel"/>
                <a:sym typeface="Corbel"/>
              </a:rPr>
              <a:t>Matlab</a:t>
            </a:r>
            <a: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t>, VB)</a:t>
            </a:r>
            <a:b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br>
            <a: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t>  - Offered technical and process support for a team of 20 people</a:t>
            </a:r>
            <a:b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br>
            <a: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t>  - Worked on engine control projects for Renault and Nissan</a:t>
            </a:r>
            <a:b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br>
            <a:br>
              <a:rPr kumimoji="0" lang="en-US" sz="2200" b="0" i="1" u="none" strike="noStrike" kern="0" cap="none" spc="0" normalizeH="0" baseline="0" noProof="0" dirty="0">
                <a:ln>
                  <a:noFill/>
                </a:ln>
                <a:solidFill>
                  <a:srgbClr val="000000"/>
                </a:solidFill>
                <a:effectLst/>
                <a:uLnTx/>
                <a:uFillTx/>
                <a:latin typeface="Corbel"/>
                <a:ea typeface="Corbel"/>
                <a:cs typeface="Corbel"/>
                <a:sym typeface="Corbel"/>
              </a:rPr>
            </a:br>
            <a:r>
              <a:rPr kumimoji="0" lang="en-US" sz="2200" b="0" i="1" u="none" strike="noStrike" kern="0" cap="none" spc="0" normalizeH="0" baseline="0" noProof="0" dirty="0">
                <a:ln>
                  <a:noFill/>
                </a:ln>
                <a:solidFill>
                  <a:srgbClr val="000000"/>
                </a:solidFill>
                <a:effectLst/>
                <a:uLnTx/>
                <a:uFillTx/>
                <a:latin typeface="Corbel"/>
                <a:sym typeface="Corbel"/>
              </a:rPr>
              <a:t>I have a real interest in everything related to technology</a:t>
            </a:r>
            <a:br>
              <a:rPr lang="en-US" sz="6000" dirty="0"/>
            </a:br>
            <a:endParaRPr lang="en-US" sz="6000" dirty="0"/>
          </a:p>
        </p:txBody>
      </p:sp>
      <p:sp>
        <p:nvSpPr>
          <p:cNvPr id="28" name="Rounded Rectangle 16">
            <a:extLst>
              <a:ext uri="{FF2B5EF4-FFF2-40B4-BE49-F238E27FC236}">
                <a16:creationId xmlns:a16="http://schemas.microsoft.com/office/drawing/2014/main" id="{C29A1D40-470D-401E-8548-6FF3CF377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4" y="648931"/>
            <a:ext cx="3982086"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sp>
        <p:nvSpPr>
          <p:cNvPr id="3" name="Slide Number Placeholder 2">
            <a:extLst>
              <a:ext uri="{FF2B5EF4-FFF2-40B4-BE49-F238E27FC236}">
                <a16:creationId xmlns:a16="http://schemas.microsoft.com/office/drawing/2014/main" id="{61B441F7-1C99-462D-9037-9BEE40FFA230}"/>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1FD587-4C10-4A03-9EAC-84D47CE8D42F}" type="slidenum">
              <a:rPr kumimoji="0" lang="en-GB"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GB"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pic>
        <p:nvPicPr>
          <p:cNvPr id="29" name="Google Shape;354;gc8ccd21498_0_0">
            <a:extLst>
              <a:ext uri="{FF2B5EF4-FFF2-40B4-BE49-F238E27FC236}">
                <a16:creationId xmlns:a16="http://schemas.microsoft.com/office/drawing/2014/main" id="{663B58AA-079A-4439-AD57-FB091998FA43}"/>
              </a:ext>
            </a:extLst>
          </p:cNvPr>
          <p:cNvPicPr preferRelativeResize="0"/>
          <p:nvPr/>
        </p:nvPicPr>
        <p:blipFill>
          <a:blip r:embed="rId3">
            <a:alphaModFix/>
          </a:blip>
          <a:stretch>
            <a:fillRect/>
          </a:stretch>
        </p:blipFill>
        <p:spPr>
          <a:xfrm>
            <a:off x="871425" y="1386681"/>
            <a:ext cx="3567336" cy="3669180"/>
          </a:xfrm>
          <a:prstGeom prst="rect">
            <a:avLst/>
          </a:prstGeom>
          <a:noFill/>
          <a:ln>
            <a:noFill/>
          </a:ln>
        </p:spPr>
      </p:pic>
    </p:spTree>
    <p:extLst>
      <p:ext uri="{BB962C8B-B14F-4D97-AF65-F5344CB8AC3E}">
        <p14:creationId xmlns:p14="http://schemas.microsoft.com/office/powerpoint/2010/main" val="3212971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gc8ccd21498_0_22"/>
          <p:cNvSpPr txBox="1">
            <a:spLocks noGrp="1"/>
          </p:cNvSpPr>
          <p:nvPr>
            <p:ph type="title"/>
          </p:nvPr>
        </p:nvSpPr>
        <p:spPr>
          <a:xfrm>
            <a:off x="1529549" y="436800"/>
            <a:ext cx="10018800" cy="17526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000"/>
              <a:buFont typeface="Corbel"/>
              <a:buNone/>
            </a:pPr>
            <a:r>
              <a:rPr lang="en-US" dirty="0"/>
              <a:t>Tech Stack  and Tools</a:t>
            </a:r>
            <a:endParaRPr dirty="0"/>
          </a:p>
        </p:txBody>
      </p:sp>
      <p:graphicFrame>
        <p:nvGraphicFramePr>
          <p:cNvPr id="360" name="Google Shape;360;gc8ccd21498_0_22"/>
          <p:cNvGraphicFramePr/>
          <p:nvPr>
            <p:extLst>
              <p:ext uri="{D42A27DB-BD31-4B8C-83A1-F6EECF244321}">
                <p14:modId xmlns:p14="http://schemas.microsoft.com/office/powerpoint/2010/main" val="4013937510"/>
              </p:ext>
            </p:extLst>
          </p:nvPr>
        </p:nvGraphicFramePr>
        <p:xfrm>
          <a:off x="3162877" y="1944347"/>
          <a:ext cx="7239000" cy="3714735"/>
        </p:xfrm>
        <a:graphic>
          <a:graphicData uri="http://schemas.openxmlformats.org/drawingml/2006/table">
            <a:tbl>
              <a:tblPr>
                <a:noFill/>
              </a:tblPr>
              <a:tblGrid>
                <a:gridCol w="4341800">
                  <a:extLst>
                    <a:ext uri="{9D8B030D-6E8A-4147-A177-3AD203B41FA5}">
                      <a16:colId xmlns:a16="http://schemas.microsoft.com/office/drawing/2014/main" val="20000"/>
                    </a:ext>
                  </a:extLst>
                </a:gridCol>
                <a:gridCol w="2897200">
                  <a:extLst>
                    <a:ext uri="{9D8B030D-6E8A-4147-A177-3AD203B41FA5}">
                      <a16:colId xmlns:a16="http://schemas.microsoft.com/office/drawing/2014/main" val="20001"/>
                    </a:ext>
                  </a:extLst>
                </a:gridCol>
              </a:tblGrid>
              <a:tr h="337775">
                <a:tc>
                  <a:txBody>
                    <a:bodyPr/>
                    <a:lstStyle/>
                    <a:p>
                      <a:pPr marL="0" lvl="0" indent="0" algn="ctr" rtl="0">
                        <a:spcBef>
                          <a:spcPts val="0"/>
                        </a:spcBef>
                        <a:spcAft>
                          <a:spcPts val="0"/>
                        </a:spcAft>
                        <a:buNone/>
                      </a:pPr>
                      <a:r>
                        <a:rPr lang="en-US" dirty="0"/>
                        <a:t>Tech stack</a:t>
                      </a:r>
                      <a:endParaRPr dirty="0"/>
                    </a:p>
                  </a:txBody>
                  <a:tcPr marL="91425" marR="91425" marT="91425" marB="91425"/>
                </a:tc>
                <a:tc>
                  <a:txBody>
                    <a:bodyPr/>
                    <a:lstStyle/>
                    <a:p>
                      <a:pPr marL="0" lvl="0" indent="0" algn="ctr" rtl="0">
                        <a:spcBef>
                          <a:spcPts val="0"/>
                        </a:spcBef>
                        <a:spcAft>
                          <a:spcPts val="0"/>
                        </a:spcAft>
                        <a:buNone/>
                      </a:pPr>
                      <a:r>
                        <a:rPr lang="en-US" dirty="0"/>
                        <a:t>Tools</a:t>
                      </a:r>
                      <a:endParaRPr dirty="0"/>
                    </a:p>
                  </a:txBody>
                  <a:tcPr marL="91425" marR="91425" marT="91425" marB="91425"/>
                </a:tc>
                <a:extLst>
                  <a:ext uri="{0D108BD9-81ED-4DB2-BD59-A6C34878D82A}">
                    <a16:rowId xmlns:a16="http://schemas.microsoft.com/office/drawing/2014/main" val="10000"/>
                  </a:ext>
                </a:extLst>
              </a:tr>
              <a:tr h="3318525">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361" name="Google Shape;361;gc8ccd21498_0_22"/>
          <p:cNvPicPr preferRelativeResize="0"/>
          <p:nvPr/>
        </p:nvPicPr>
        <p:blipFill>
          <a:blip r:embed="rId3">
            <a:alphaModFix/>
          </a:blip>
          <a:stretch>
            <a:fillRect/>
          </a:stretch>
        </p:blipFill>
        <p:spPr>
          <a:xfrm>
            <a:off x="4640927" y="2442972"/>
            <a:ext cx="1453776" cy="1116500"/>
          </a:xfrm>
          <a:prstGeom prst="rect">
            <a:avLst/>
          </a:prstGeom>
          <a:noFill/>
          <a:ln>
            <a:noFill/>
          </a:ln>
        </p:spPr>
      </p:pic>
      <p:pic>
        <p:nvPicPr>
          <p:cNvPr id="362" name="Google Shape;362;gc8ccd21498_0_22"/>
          <p:cNvPicPr preferRelativeResize="0"/>
          <p:nvPr/>
        </p:nvPicPr>
        <p:blipFill>
          <a:blip r:embed="rId4">
            <a:alphaModFix/>
          </a:blip>
          <a:stretch>
            <a:fillRect/>
          </a:stretch>
        </p:blipFill>
        <p:spPr>
          <a:xfrm>
            <a:off x="6158601" y="2460035"/>
            <a:ext cx="1076100" cy="964819"/>
          </a:xfrm>
          <a:prstGeom prst="rect">
            <a:avLst/>
          </a:prstGeom>
          <a:noFill/>
          <a:ln>
            <a:noFill/>
          </a:ln>
        </p:spPr>
      </p:pic>
      <p:sp>
        <p:nvSpPr>
          <p:cNvPr id="363" name="Google Shape;363;gc8ccd21498_0_22"/>
          <p:cNvSpPr/>
          <p:nvPr/>
        </p:nvSpPr>
        <p:spPr>
          <a:xfrm>
            <a:off x="3564827" y="2460022"/>
            <a:ext cx="1076100" cy="2966100"/>
          </a:xfrm>
          <a:prstGeom prst="upDownArrow">
            <a:avLst>
              <a:gd name="adj1" fmla="val 50000"/>
              <a:gd name="adj2" fmla="val 50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highlight>
                <a:srgbClr val="000000"/>
              </a:highlight>
              <a:uLnTx/>
              <a:uFillTx/>
              <a:latin typeface="Arial"/>
              <a:cs typeface="Arial"/>
              <a:sym typeface="Arial"/>
            </a:endParaRPr>
          </a:p>
        </p:txBody>
      </p:sp>
      <p:pic>
        <p:nvPicPr>
          <p:cNvPr id="364" name="Google Shape;364;gc8ccd21498_0_22"/>
          <p:cNvPicPr preferRelativeResize="0"/>
          <p:nvPr/>
        </p:nvPicPr>
        <p:blipFill>
          <a:blip r:embed="rId5">
            <a:alphaModFix/>
          </a:blip>
          <a:stretch>
            <a:fillRect/>
          </a:stretch>
        </p:blipFill>
        <p:spPr>
          <a:xfrm>
            <a:off x="5307052" y="3563827"/>
            <a:ext cx="1354871" cy="758502"/>
          </a:xfrm>
          <a:prstGeom prst="rect">
            <a:avLst/>
          </a:prstGeom>
          <a:noFill/>
          <a:ln>
            <a:noFill/>
          </a:ln>
        </p:spPr>
      </p:pic>
      <p:pic>
        <p:nvPicPr>
          <p:cNvPr id="365" name="Google Shape;365;gc8ccd21498_0_22"/>
          <p:cNvPicPr preferRelativeResize="0"/>
          <p:nvPr/>
        </p:nvPicPr>
        <p:blipFill>
          <a:blip r:embed="rId6">
            <a:alphaModFix/>
          </a:blip>
          <a:stretch>
            <a:fillRect/>
          </a:stretch>
        </p:blipFill>
        <p:spPr>
          <a:xfrm>
            <a:off x="4971352" y="4503071"/>
            <a:ext cx="881274" cy="881274"/>
          </a:xfrm>
          <a:prstGeom prst="rect">
            <a:avLst/>
          </a:prstGeom>
          <a:noFill/>
          <a:ln>
            <a:noFill/>
          </a:ln>
        </p:spPr>
      </p:pic>
      <p:pic>
        <p:nvPicPr>
          <p:cNvPr id="366" name="Google Shape;366;gc8ccd21498_0_22"/>
          <p:cNvPicPr preferRelativeResize="0"/>
          <p:nvPr/>
        </p:nvPicPr>
        <p:blipFill>
          <a:blip r:embed="rId7">
            <a:alphaModFix/>
          </a:blip>
          <a:stretch>
            <a:fillRect/>
          </a:stretch>
        </p:blipFill>
        <p:spPr>
          <a:xfrm>
            <a:off x="6202527" y="4461297"/>
            <a:ext cx="988236" cy="964801"/>
          </a:xfrm>
          <a:prstGeom prst="rect">
            <a:avLst/>
          </a:prstGeom>
          <a:noFill/>
          <a:ln>
            <a:noFill/>
          </a:ln>
        </p:spPr>
      </p:pic>
      <p:pic>
        <p:nvPicPr>
          <p:cNvPr id="367" name="Google Shape;367;gc8ccd21498_0_22"/>
          <p:cNvPicPr preferRelativeResize="0"/>
          <p:nvPr/>
        </p:nvPicPr>
        <p:blipFill>
          <a:blip r:embed="rId8">
            <a:alphaModFix/>
          </a:blip>
          <a:stretch>
            <a:fillRect/>
          </a:stretch>
        </p:blipFill>
        <p:spPr>
          <a:xfrm>
            <a:off x="8974815" y="3492360"/>
            <a:ext cx="1354877" cy="762124"/>
          </a:xfrm>
          <a:prstGeom prst="rect">
            <a:avLst/>
          </a:prstGeom>
          <a:noFill/>
          <a:ln>
            <a:noFill/>
          </a:ln>
        </p:spPr>
      </p:pic>
      <p:pic>
        <p:nvPicPr>
          <p:cNvPr id="368" name="Google Shape;368;gc8ccd21498_0_22"/>
          <p:cNvPicPr preferRelativeResize="0"/>
          <p:nvPr/>
        </p:nvPicPr>
        <p:blipFill>
          <a:blip r:embed="rId9">
            <a:alphaModFix/>
          </a:blip>
          <a:stretch>
            <a:fillRect/>
          </a:stretch>
        </p:blipFill>
        <p:spPr>
          <a:xfrm>
            <a:off x="7709017" y="4206144"/>
            <a:ext cx="1265800" cy="1291656"/>
          </a:xfrm>
          <a:prstGeom prst="rect">
            <a:avLst/>
          </a:prstGeom>
          <a:noFill/>
          <a:ln>
            <a:noFill/>
          </a:ln>
        </p:spPr>
      </p:pic>
      <p:pic>
        <p:nvPicPr>
          <p:cNvPr id="369" name="Google Shape;369;gc8ccd21498_0_22"/>
          <p:cNvPicPr preferRelativeResize="0"/>
          <p:nvPr/>
        </p:nvPicPr>
        <p:blipFill>
          <a:blip r:embed="rId10">
            <a:alphaModFix/>
          </a:blip>
          <a:stretch>
            <a:fillRect/>
          </a:stretch>
        </p:blipFill>
        <p:spPr>
          <a:xfrm>
            <a:off x="9273002" y="4697560"/>
            <a:ext cx="758499" cy="758499"/>
          </a:xfrm>
          <a:prstGeom prst="rect">
            <a:avLst/>
          </a:prstGeom>
          <a:noFill/>
          <a:ln>
            <a:noFill/>
          </a:ln>
        </p:spPr>
      </p:pic>
      <p:pic>
        <p:nvPicPr>
          <p:cNvPr id="370" name="Google Shape;370;gc8ccd21498_0_22"/>
          <p:cNvPicPr preferRelativeResize="0"/>
          <p:nvPr/>
        </p:nvPicPr>
        <p:blipFill>
          <a:blip r:embed="rId11">
            <a:alphaModFix/>
          </a:blip>
          <a:stretch>
            <a:fillRect/>
          </a:stretch>
        </p:blipFill>
        <p:spPr>
          <a:xfrm>
            <a:off x="7634604" y="3439473"/>
            <a:ext cx="1414627" cy="795722"/>
          </a:xfrm>
          <a:prstGeom prst="rect">
            <a:avLst/>
          </a:prstGeom>
          <a:noFill/>
          <a:ln>
            <a:noFill/>
          </a:ln>
        </p:spPr>
      </p:pic>
      <p:pic>
        <p:nvPicPr>
          <p:cNvPr id="371" name="Google Shape;371;gc8ccd21498_0_22"/>
          <p:cNvPicPr preferRelativeResize="0"/>
          <p:nvPr/>
        </p:nvPicPr>
        <p:blipFill>
          <a:blip r:embed="rId12">
            <a:alphaModFix/>
          </a:blip>
          <a:stretch>
            <a:fillRect/>
          </a:stretch>
        </p:blipFill>
        <p:spPr>
          <a:xfrm>
            <a:off x="8873362" y="2599412"/>
            <a:ext cx="1265801" cy="1265801"/>
          </a:xfrm>
          <a:prstGeom prst="rect">
            <a:avLst/>
          </a:prstGeom>
          <a:noFill/>
          <a:ln>
            <a:noFill/>
          </a:ln>
        </p:spPr>
      </p:pic>
      <p:pic>
        <p:nvPicPr>
          <p:cNvPr id="372" name="Google Shape;372;gc8ccd21498_0_22"/>
          <p:cNvPicPr preferRelativeResize="0"/>
          <p:nvPr/>
        </p:nvPicPr>
        <p:blipFill>
          <a:blip r:embed="rId13">
            <a:alphaModFix/>
          </a:blip>
          <a:stretch>
            <a:fillRect/>
          </a:stretch>
        </p:blipFill>
        <p:spPr>
          <a:xfrm>
            <a:off x="7768415" y="2545611"/>
            <a:ext cx="1453776" cy="370709"/>
          </a:xfrm>
          <a:prstGeom prst="rect">
            <a:avLst/>
          </a:prstGeom>
          <a:noFill/>
          <a:ln>
            <a:noFill/>
          </a:ln>
        </p:spPr>
      </p:pic>
      <p:sp>
        <p:nvSpPr>
          <p:cNvPr id="2" name="Slide Number Placeholder 1">
            <a:extLst>
              <a:ext uri="{FF2B5EF4-FFF2-40B4-BE49-F238E27FC236}">
                <a16:creationId xmlns:a16="http://schemas.microsoft.com/office/drawing/2014/main" id="{BD90415B-0865-4101-B002-FDC0FD70DDD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1524000" y="643468"/>
            <a:ext cx="9026464" cy="3618898"/>
          </a:xfrm>
        </p:spPr>
        <p:txBody>
          <a:bodyPr vert="horz" lIns="91440" tIns="45720" rIns="91440" bIns="45720" rtlCol="0" anchor="b">
            <a:normAutofit/>
          </a:bodyPr>
          <a:lstStyle/>
          <a:p>
            <a:pPr algn="ctr"/>
            <a:r>
              <a:rPr lang="en-US" sz="7200" dirty="0"/>
              <a:t>Discussion</a:t>
            </a:r>
          </a:p>
        </p:txBody>
      </p:sp>
      <p:sp>
        <p:nvSpPr>
          <p:cNvPr id="5" name="Text Placeholder 4">
            <a:extLst>
              <a:ext uri="{FF2B5EF4-FFF2-40B4-BE49-F238E27FC236}">
                <a16:creationId xmlns:a16="http://schemas.microsoft.com/office/drawing/2014/main" id="{5AA0F3AF-C98E-4385-A985-0BDF484A5E81}"/>
              </a:ext>
            </a:extLst>
          </p:cNvPr>
          <p:cNvSpPr>
            <a:spLocks noGrp="1"/>
          </p:cNvSpPr>
          <p:nvPr>
            <p:ph type="body" idx="1"/>
          </p:nvPr>
        </p:nvSpPr>
        <p:spPr>
          <a:xfrm>
            <a:off x="1524000" y="4552335"/>
            <a:ext cx="9026464" cy="1091381"/>
          </a:xfrm>
        </p:spPr>
        <p:txBody>
          <a:bodyPr vert="horz" lIns="91440" tIns="45720" rIns="91440" bIns="45720" rtlCol="0" anchor="t">
            <a:normAutofit/>
          </a:bodyPr>
          <a:lstStyle/>
          <a:p>
            <a:pPr algn="ctr"/>
            <a:r>
              <a:rPr lang="en-US" sz="2400" dirty="0"/>
              <a:t>Thank you</a:t>
            </a:r>
          </a:p>
        </p:txBody>
      </p:sp>
      <p:sp>
        <p:nvSpPr>
          <p:cNvPr id="6" name="Slide Number Placeholder 5">
            <a:extLst>
              <a:ext uri="{FF2B5EF4-FFF2-40B4-BE49-F238E27FC236}">
                <a16:creationId xmlns:a16="http://schemas.microsoft.com/office/drawing/2014/main" id="{0A7C6F59-40B9-4CB4-8820-F916C9E7631E}"/>
              </a:ext>
            </a:extLst>
          </p:cNvPr>
          <p:cNvSpPr>
            <a:spLocks noGrp="1"/>
          </p:cNvSpPr>
          <p:nvPr>
            <p:ph type="sldNum" sz="quarter" idx="12"/>
          </p:nvPr>
        </p:nvSpPr>
        <p:spPr/>
        <p:txBody>
          <a:bodyPr/>
          <a:lstStyle/>
          <a:p>
            <a:fld id="{6B1FD587-4C10-4A03-9EAC-84D47CE8D42F}" type="slidenum">
              <a:rPr lang="en-GB" smtClean="0"/>
              <a:t>17</a:t>
            </a:fld>
            <a:endParaRPr lang="en-GB" dirty="0"/>
          </a:p>
        </p:txBody>
      </p:sp>
    </p:spTree>
    <p:extLst>
      <p:ext uri="{BB962C8B-B14F-4D97-AF65-F5344CB8AC3E}">
        <p14:creationId xmlns:p14="http://schemas.microsoft.com/office/powerpoint/2010/main" val="2178810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D4477A3-7936-4C6B-B46C-52E995312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F44DEACC-B2E6-413E-B2B5-320225952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B2924236-7127-4774-B233-D9124F0C7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AD053C6F-7187-4EE6-BAD9-1C484F29F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226FAE39-4CC5-465A-ACFE-BE1C0E2F7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521EE7A0-BD65-4FD1-BD1D-B4674892A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334E0A56-DA50-4F91-9938-4CDBECA7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CD203DCD-B4AF-4693-A330-F23545344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772C0733-39F9-4B74-B8E9-E0AB3616C57F}"/>
              </a:ext>
            </a:extLst>
          </p:cNvPr>
          <p:cNvSpPr>
            <a:spLocks noGrp="1"/>
          </p:cNvSpPr>
          <p:nvPr>
            <p:ph type="title"/>
          </p:nvPr>
        </p:nvSpPr>
        <p:spPr>
          <a:xfrm>
            <a:off x="5112300" y="397918"/>
            <a:ext cx="6390723" cy="3347337"/>
          </a:xfrm>
        </p:spPr>
        <p:txBody>
          <a:bodyPr vert="horz" lIns="91440" tIns="45720" rIns="91440" bIns="45720" rtlCol="0" anchor="t">
            <a:normAutofit fontScale="90000"/>
          </a:bodyPr>
          <a:lstStyle/>
          <a:p>
            <a:pPr algn="l"/>
            <a:r>
              <a:rPr lang="en-US" sz="6000" dirty="0">
                <a:solidFill>
                  <a:srgbClr val="FFC000"/>
                </a:solidFill>
              </a:rPr>
              <a:t>Susan Luebke</a:t>
            </a:r>
            <a:br>
              <a:rPr lang="en-US" sz="6000" dirty="0">
                <a:solidFill>
                  <a:srgbClr val="FFC000"/>
                </a:solidFill>
              </a:rPr>
            </a:br>
            <a:br>
              <a:rPr lang="en-US" sz="6000" dirty="0"/>
            </a:br>
            <a:r>
              <a:rPr lang="en-US" sz="2200" i="1" dirty="0"/>
              <a:t>Hello – my name is Susan. I have an MSW, MBA and 15 years’ experience as an innovative consumer Insights and brand marketing professional with project, agency and stakeholder management expertise with LG, Bacardi, Grace Kennedy, BP and LucasArts, to name a few </a:t>
            </a:r>
            <a:br>
              <a:rPr lang="en-US" sz="2200" i="1" dirty="0"/>
            </a:br>
            <a:br>
              <a:rPr lang="en-US" sz="2200" i="1" dirty="0"/>
            </a:br>
            <a:r>
              <a:rPr lang="en-US" sz="2200" i="1" dirty="0"/>
              <a:t>Experience with Python, SQL, </a:t>
            </a:r>
            <a:r>
              <a:rPr lang="en-US" sz="2200" i="1" dirty="0" err="1"/>
              <a:t>PowerBI</a:t>
            </a:r>
            <a:r>
              <a:rPr lang="en-US" sz="2200" i="1" dirty="0"/>
              <a:t>, Tableau, Google Analytics; and received awards for product design</a:t>
            </a:r>
            <a:br>
              <a:rPr lang="en-US" sz="2200" i="1" dirty="0"/>
            </a:br>
            <a:br>
              <a:rPr lang="en-US" sz="2200" i="1" dirty="0"/>
            </a:br>
            <a:r>
              <a:rPr lang="en-US" sz="2200" i="1" dirty="0"/>
              <a:t>COVID-19 provided me with an opportunity to upskill and pursue a career switch with a greater emphasis on solution-based programming; something I’ve been interested in doing since writing my first iPhone app several years ago</a:t>
            </a:r>
            <a:br>
              <a:rPr lang="en-US" sz="6000" dirty="0"/>
            </a:br>
            <a:endParaRPr lang="en-US" sz="6000" dirty="0"/>
          </a:p>
        </p:txBody>
      </p:sp>
      <p:sp>
        <p:nvSpPr>
          <p:cNvPr id="28" name="Rounded Rectangle 16">
            <a:extLst>
              <a:ext uri="{FF2B5EF4-FFF2-40B4-BE49-F238E27FC236}">
                <a16:creationId xmlns:a16="http://schemas.microsoft.com/office/drawing/2014/main" id="{C29A1D40-470D-401E-8548-6FF3CF377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4" y="648931"/>
            <a:ext cx="3982086"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person smiling for the camera&#10;&#10;Description automatically generated with medium confidence">
            <a:extLst>
              <a:ext uri="{FF2B5EF4-FFF2-40B4-BE49-F238E27FC236}">
                <a16:creationId xmlns:a16="http://schemas.microsoft.com/office/drawing/2014/main" id="{16E09949-16EB-4E78-A987-025212774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551" y="1348197"/>
            <a:ext cx="3341190" cy="3873843"/>
          </a:xfrm>
          <a:prstGeom prst="rect">
            <a:avLst/>
          </a:prstGeom>
        </p:spPr>
      </p:pic>
      <p:sp>
        <p:nvSpPr>
          <p:cNvPr id="6" name="Slide Number Placeholder 5">
            <a:extLst>
              <a:ext uri="{FF2B5EF4-FFF2-40B4-BE49-F238E27FC236}">
                <a16:creationId xmlns:a16="http://schemas.microsoft.com/office/drawing/2014/main" id="{BEA1A230-992D-407B-926F-73DEE1E6C5CF}"/>
              </a:ext>
            </a:extLst>
          </p:cNvPr>
          <p:cNvSpPr>
            <a:spLocks noGrp="1"/>
          </p:cNvSpPr>
          <p:nvPr>
            <p:ph type="sldNum" sz="quarter" idx="12"/>
          </p:nvPr>
        </p:nvSpPr>
        <p:spPr/>
        <p:txBody>
          <a:bodyPr/>
          <a:lstStyle/>
          <a:p>
            <a:fld id="{6B1FD587-4C10-4A03-9EAC-84D47CE8D42F}" type="slidenum">
              <a:rPr lang="en-GB" smtClean="0"/>
              <a:t>2</a:t>
            </a:fld>
            <a:endParaRPr lang="en-GB" dirty="0"/>
          </a:p>
        </p:txBody>
      </p:sp>
    </p:spTree>
    <p:extLst>
      <p:ext uri="{BB962C8B-B14F-4D97-AF65-F5344CB8AC3E}">
        <p14:creationId xmlns:p14="http://schemas.microsoft.com/office/powerpoint/2010/main" val="3946651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61138D12-8C67-400E-AA21-9F963989653A}"/>
              </a:ext>
            </a:extLst>
          </p:cNvPr>
          <p:cNvSpPr>
            <a:spLocks noGrp="1"/>
          </p:cNvSpPr>
          <p:nvPr>
            <p:ph type="title"/>
          </p:nvPr>
        </p:nvSpPr>
        <p:spPr>
          <a:xfrm>
            <a:off x="3618200" y="852056"/>
            <a:ext cx="7257455" cy="595278"/>
          </a:xfrm>
        </p:spPr>
        <p:txBody>
          <a:bodyPr>
            <a:normAutofit fontScale="90000"/>
          </a:bodyPr>
          <a:lstStyle/>
          <a:p>
            <a:r>
              <a:rPr lang="en-GB" sz="3600" dirty="0">
                <a:solidFill>
                  <a:srgbClr val="1D1C1D"/>
                </a:solidFill>
                <a:latin typeface="Slack-Lato"/>
              </a:rPr>
              <a:t>Introduction &amp; </a:t>
            </a:r>
            <a:r>
              <a:rPr lang="en-GB" sz="3600" b="0" i="0" dirty="0">
                <a:solidFill>
                  <a:srgbClr val="1D1C1D"/>
                </a:solidFill>
                <a:effectLst/>
                <a:latin typeface="Slack-Lato"/>
              </a:rPr>
              <a:t>Processes</a:t>
            </a:r>
            <a:endParaRPr lang="en-GB" sz="3600" dirty="0"/>
          </a:p>
        </p:txBody>
      </p:sp>
      <p:sp>
        <p:nvSpPr>
          <p:cNvPr id="12"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4"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8" name="Freeform: Shape 17">
            <a:extLst>
              <a:ext uri="{FF2B5EF4-FFF2-40B4-BE49-F238E27FC236}">
                <a16:creationId xmlns:a16="http://schemas.microsoft.com/office/drawing/2014/main" id="{DCA45AB7-441E-40A8-A98B-557D68F48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20" name="Freeform: Shape 19">
            <a:extLst>
              <a:ext uri="{FF2B5EF4-FFF2-40B4-BE49-F238E27FC236}">
                <a16:creationId xmlns:a16="http://schemas.microsoft.com/office/drawing/2014/main" id="{5F516030-4F00-4C48-AD93-91EFA17A1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2" name="Freeform: Shape 21">
            <a:extLst>
              <a:ext uri="{FF2B5EF4-FFF2-40B4-BE49-F238E27FC236}">
                <a16:creationId xmlns:a16="http://schemas.microsoft.com/office/drawing/2014/main" id="{5820085E-2582-4A95-98EE-45DFFD5C01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5" name="Content Placeholder 4">
            <a:extLst>
              <a:ext uri="{FF2B5EF4-FFF2-40B4-BE49-F238E27FC236}">
                <a16:creationId xmlns:a16="http://schemas.microsoft.com/office/drawing/2014/main" id="{9B9F1F94-4AA9-4107-9701-DD8362360125}"/>
              </a:ext>
            </a:extLst>
          </p:cNvPr>
          <p:cNvSpPr>
            <a:spLocks noGrp="1"/>
          </p:cNvSpPr>
          <p:nvPr>
            <p:ph idx="1"/>
          </p:nvPr>
        </p:nvSpPr>
        <p:spPr>
          <a:xfrm>
            <a:off x="3613237" y="1559529"/>
            <a:ext cx="8121276" cy="4802002"/>
          </a:xfrm>
        </p:spPr>
        <p:txBody>
          <a:bodyPr anchor="t">
            <a:normAutofit fontScale="92500" lnSpcReduction="20000"/>
          </a:bodyPr>
          <a:lstStyle/>
          <a:p>
            <a:endParaRPr lang="en-GB" sz="1400" dirty="0">
              <a:solidFill>
                <a:srgbClr val="1D1C1D"/>
              </a:solidFill>
              <a:latin typeface="Slack-Lato"/>
            </a:endParaRPr>
          </a:p>
          <a:p>
            <a:r>
              <a:rPr lang="en-GB" dirty="0">
                <a:solidFill>
                  <a:srgbClr val="1D1C1D"/>
                </a:solidFill>
                <a:latin typeface="Slack-Lato"/>
              </a:rPr>
              <a:t>Team CodeBenders</a:t>
            </a:r>
          </a:p>
          <a:p>
            <a:r>
              <a:rPr lang="en-GB" dirty="0">
                <a:solidFill>
                  <a:srgbClr val="1D1C1D"/>
                </a:solidFill>
                <a:latin typeface="Slack-Lato"/>
              </a:rPr>
              <a:t>Scrum for </a:t>
            </a:r>
            <a:r>
              <a:rPr lang="en-GB" dirty="0">
                <a:solidFill>
                  <a:srgbClr val="FFC000"/>
                </a:solidFill>
                <a:latin typeface="Slack-Lato"/>
              </a:rPr>
              <a:t>Agile Teams</a:t>
            </a:r>
          </a:p>
          <a:p>
            <a:pPr lvl="1"/>
            <a:r>
              <a:rPr lang="en-GB" sz="2400" dirty="0">
                <a:solidFill>
                  <a:srgbClr val="1D1C1D"/>
                </a:solidFill>
                <a:latin typeface="Slack-Lato"/>
              </a:rPr>
              <a:t>Rotate Scrum Master weekly for Planning and Sprints</a:t>
            </a:r>
          </a:p>
          <a:p>
            <a:pPr lvl="2"/>
            <a:r>
              <a:rPr lang="en-GB" sz="2400" dirty="0">
                <a:solidFill>
                  <a:srgbClr val="1D1C1D"/>
                </a:solidFill>
                <a:latin typeface="Slack-Lato"/>
              </a:rPr>
              <a:t>2x weekly Stand Ups</a:t>
            </a:r>
          </a:p>
          <a:p>
            <a:pPr lvl="1"/>
            <a:r>
              <a:rPr lang="en-US" sz="2400" dirty="0">
                <a:solidFill>
                  <a:srgbClr val="1D1C1D"/>
                </a:solidFill>
                <a:latin typeface="Slack-Lato"/>
              </a:rPr>
              <a:t>Exploit</a:t>
            </a:r>
            <a:r>
              <a:rPr lang="en-US" sz="2400" b="0" i="0" dirty="0">
                <a:solidFill>
                  <a:srgbClr val="1D1C1D"/>
                </a:solidFill>
                <a:effectLst/>
                <a:latin typeface="Slack-Lato"/>
              </a:rPr>
              <a:t> on our individual strengths</a:t>
            </a:r>
          </a:p>
          <a:p>
            <a:pPr lvl="2"/>
            <a:r>
              <a:rPr lang="en-US" sz="2400" b="0" i="0" dirty="0">
                <a:solidFill>
                  <a:srgbClr val="1D1C1D"/>
                </a:solidFill>
                <a:effectLst/>
                <a:latin typeface="Slack-Lato"/>
              </a:rPr>
              <a:t>While upskilling each other with Pair and Mob Programming </a:t>
            </a:r>
          </a:p>
          <a:p>
            <a:pPr lvl="2"/>
            <a:r>
              <a:rPr lang="en-US" sz="2400" dirty="0">
                <a:solidFill>
                  <a:srgbClr val="1D1C1D"/>
                </a:solidFill>
                <a:latin typeface="Slack-Lato"/>
              </a:rPr>
              <a:t>15min Retrospective every Friday</a:t>
            </a:r>
            <a:endParaRPr lang="en-GB" sz="2400" dirty="0">
              <a:solidFill>
                <a:srgbClr val="1D1C1D"/>
              </a:solidFill>
              <a:latin typeface="Slack-Lato"/>
            </a:endParaRPr>
          </a:p>
          <a:p>
            <a:r>
              <a:rPr lang="en-GB" dirty="0">
                <a:solidFill>
                  <a:srgbClr val="FFC000"/>
                </a:solidFill>
                <a:latin typeface="Slack-Lato"/>
              </a:rPr>
              <a:t>Google Calendar </a:t>
            </a:r>
            <a:r>
              <a:rPr lang="en-GB" dirty="0">
                <a:solidFill>
                  <a:srgbClr val="1D1C1D"/>
                </a:solidFill>
                <a:latin typeface="Slack-Lato"/>
              </a:rPr>
              <a:t>for real-time availability</a:t>
            </a:r>
          </a:p>
          <a:p>
            <a:r>
              <a:rPr lang="en-GB" dirty="0">
                <a:solidFill>
                  <a:srgbClr val="FFC000"/>
                </a:solidFill>
                <a:latin typeface="Slack-Lato"/>
              </a:rPr>
              <a:t>Miro Dashboards </a:t>
            </a:r>
            <a:r>
              <a:rPr lang="en-GB" dirty="0">
                <a:solidFill>
                  <a:srgbClr val="1D1C1D"/>
                </a:solidFill>
                <a:latin typeface="Slack-Lato"/>
              </a:rPr>
              <a:t>for collectively organizing meeting notes, requirements, processes</a:t>
            </a:r>
            <a:endParaRPr lang="en-GB" dirty="0"/>
          </a:p>
        </p:txBody>
      </p:sp>
      <p:sp>
        <p:nvSpPr>
          <p:cNvPr id="6" name="Slide Number Placeholder 5">
            <a:extLst>
              <a:ext uri="{FF2B5EF4-FFF2-40B4-BE49-F238E27FC236}">
                <a16:creationId xmlns:a16="http://schemas.microsoft.com/office/drawing/2014/main" id="{65D54416-80ED-431F-8369-02AC78F720F6}"/>
              </a:ext>
            </a:extLst>
          </p:cNvPr>
          <p:cNvSpPr>
            <a:spLocks noGrp="1"/>
          </p:cNvSpPr>
          <p:nvPr>
            <p:ph type="sldNum" sz="quarter" idx="12"/>
          </p:nvPr>
        </p:nvSpPr>
        <p:spPr/>
        <p:txBody>
          <a:bodyPr/>
          <a:lstStyle/>
          <a:p>
            <a:fld id="{6B1FD587-4C10-4A03-9EAC-84D47CE8D42F}" type="slidenum">
              <a:rPr lang="en-GB" smtClean="0"/>
              <a:t>3</a:t>
            </a:fld>
            <a:endParaRPr lang="en-GB" dirty="0"/>
          </a:p>
        </p:txBody>
      </p:sp>
      <p:pic>
        <p:nvPicPr>
          <p:cNvPr id="15" name="Picture 14" descr="A picture containing window&#10;&#10;Description automatically generated">
            <a:extLst>
              <a:ext uri="{FF2B5EF4-FFF2-40B4-BE49-F238E27FC236}">
                <a16:creationId xmlns:a16="http://schemas.microsoft.com/office/drawing/2014/main" id="{885D627F-422C-4F2C-88DE-516E2FB671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93486" y="56010"/>
            <a:ext cx="1567466" cy="1567466"/>
          </a:xfrm>
          <a:prstGeom prst="rect">
            <a:avLst/>
          </a:prstGeom>
        </p:spPr>
      </p:pic>
    </p:spTree>
    <p:extLst>
      <p:ext uri="{BB962C8B-B14F-4D97-AF65-F5344CB8AC3E}">
        <p14:creationId xmlns:p14="http://schemas.microsoft.com/office/powerpoint/2010/main" val="184850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9D059B6-ADD8-488A-B346-63289E90D1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F69B42B4-BC82-4495-A6F9-A28167B56A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83CC168C-2AD4-4FFB-9F25-420ED6514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6C9F369A-6158-4AE8-BA04-138A9DFFA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FC7B1DF4-AD98-42A8-820F-667A3DCC4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61C58B74-3656-4FD5-AC47-EE3A59EBB8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8B349A01-D803-4A18-B608-47BFCED43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5655827-B42D-4180-88D3-D83F25E4B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txBody>
          <a:bodyPr rtlCol="0" anchor="ctr"/>
          <a:lstStyle/>
          <a:p>
            <a:pPr algn="ctr"/>
            <a:endParaRPr lang="en-US" dirty="0"/>
          </a:p>
        </p:txBody>
      </p:sp>
      <p:sp>
        <p:nvSpPr>
          <p:cNvPr id="20" name="Freeform: Shape 19">
            <a:extLst>
              <a:ext uri="{FF2B5EF4-FFF2-40B4-BE49-F238E27FC236}">
                <a16:creationId xmlns:a16="http://schemas.microsoft.com/office/drawing/2014/main" id="{24ACCB06-563C-4ADE-B4D6-1FE9F723C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955594"/>
            <a:ext cx="1828958" cy="2902407"/>
          </a:xfrm>
          <a:custGeom>
            <a:avLst/>
            <a:gdLst>
              <a:gd name="connsiteX0" fmla="*/ 0 w 1828958"/>
              <a:gd name="connsiteY0" fmla="*/ 0 h 2902407"/>
              <a:gd name="connsiteX1" fmla="*/ 1828958 w 1828958"/>
              <a:gd name="connsiteY1" fmla="*/ 2902407 h 2902407"/>
              <a:gd name="connsiteX2" fmla="*/ 1709896 w 1828958"/>
              <a:gd name="connsiteY2" fmla="*/ 2902407 h 2902407"/>
              <a:gd name="connsiteX3" fmla="*/ 0 w 1828958"/>
              <a:gd name="connsiteY3" fmla="*/ 63474 h 2902407"/>
            </a:gdLst>
            <a:ahLst/>
            <a:cxnLst>
              <a:cxn ang="0">
                <a:pos x="connsiteX0" y="connsiteY0"/>
              </a:cxn>
              <a:cxn ang="0">
                <a:pos x="connsiteX1" y="connsiteY1"/>
              </a:cxn>
              <a:cxn ang="0">
                <a:pos x="connsiteX2" y="connsiteY2"/>
              </a:cxn>
              <a:cxn ang="0">
                <a:pos x="connsiteX3" y="connsiteY3"/>
              </a:cxn>
            </a:cxnLst>
            <a:rect l="l" t="t" r="r" b="b"/>
            <a:pathLst>
              <a:path w="1828958" h="2902407">
                <a:moveTo>
                  <a:pt x="0" y="0"/>
                </a:moveTo>
                <a:lnTo>
                  <a:pt x="1828958" y="2902407"/>
                </a:lnTo>
                <a:lnTo>
                  <a:pt x="1709896" y="2902407"/>
                </a:lnTo>
                <a:lnTo>
                  <a:pt x="0" y="63474"/>
                </a:lnTo>
                <a:close/>
              </a:path>
            </a:pathLst>
          </a:custGeom>
          <a:solidFill>
            <a:srgbClr val="262626"/>
          </a:solidFill>
          <a:ln>
            <a:noFill/>
          </a:ln>
        </p:spPr>
      </p:sp>
      <p:sp>
        <p:nvSpPr>
          <p:cNvPr id="22" name="Freeform: Shape 21">
            <a:extLst>
              <a:ext uri="{FF2B5EF4-FFF2-40B4-BE49-F238E27FC236}">
                <a16:creationId xmlns:a16="http://schemas.microsoft.com/office/drawing/2014/main" id="{40761ECD-D92B-46AE-82CA-640023D282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 y="3220098"/>
            <a:ext cx="2910045" cy="3637903"/>
          </a:xfrm>
          <a:custGeom>
            <a:avLst/>
            <a:gdLst>
              <a:gd name="connsiteX0" fmla="*/ 0 w 2910045"/>
              <a:gd name="connsiteY0" fmla="*/ 0 h 3637903"/>
              <a:gd name="connsiteX1" fmla="*/ 2910045 w 2910045"/>
              <a:gd name="connsiteY1" fmla="*/ 3637903 h 3637903"/>
              <a:gd name="connsiteX2" fmla="*/ 2786220 w 2910045"/>
              <a:gd name="connsiteY2" fmla="*/ 3637903 h 3637903"/>
              <a:gd name="connsiteX3" fmla="*/ 0 w 2910045"/>
              <a:gd name="connsiteY3" fmla="*/ 20366 h 3637903"/>
            </a:gdLst>
            <a:ahLst/>
            <a:cxnLst>
              <a:cxn ang="0">
                <a:pos x="connsiteX0" y="connsiteY0"/>
              </a:cxn>
              <a:cxn ang="0">
                <a:pos x="connsiteX1" y="connsiteY1"/>
              </a:cxn>
              <a:cxn ang="0">
                <a:pos x="connsiteX2" y="connsiteY2"/>
              </a:cxn>
              <a:cxn ang="0">
                <a:pos x="connsiteX3" y="connsiteY3"/>
              </a:cxn>
            </a:cxnLst>
            <a:rect l="l" t="t" r="r" b="b"/>
            <a:pathLst>
              <a:path w="2910045" h="3637903">
                <a:moveTo>
                  <a:pt x="0" y="0"/>
                </a:moveTo>
                <a:lnTo>
                  <a:pt x="2910045" y="3637903"/>
                </a:lnTo>
                <a:lnTo>
                  <a:pt x="2786220" y="3637903"/>
                </a:lnTo>
                <a:lnTo>
                  <a:pt x="0" y="20366"/>
                </a:lnTo>
                <a:close/>
              </a:path>
            </a:pathLst>
          </a:custGeom>
          <a:solidFill>
            <a:schemeClr val="accent1">
              <a:lumMod val="50000"/>
            </a:schemeClr>
          </a:solidFill>
          <a:ln>
            <a:noFill/>
          </a:ln>
        </p:spPr>
      </p:sp>
      <p:sp>
        <p:nvSpPr>
          <p:cNvPr id="24" name="Freeform: Shape 23">
            <a:extLst>
              <a:ext uri="{FF2B5EF4-FFF2-40B4-BE49-F238E27FC236}">
                <a16:creationId xmlns:a16="http://schemas.microsoft.com/office/drawing/2014/main" id="{9A928607-C55C-40FD-B2DF-6CD6A7226A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 y="2845509"/>
            <a:ext cx="4149883" cy="4012491"/>
          </a:xfrm>
          <a:custGeom>
            <a:avLst/>
            <a:gdLst>
              <a:gd name="connsiteX0" fmla="*/ 0 w 4149883"/>
              <a:gd name="connsiteY0" fmla="*/ 0 h 4012491"/>
              <a:gd name="connsiteX1" fmla="*/ 4149883 w 4149883"/>
              <a:gd name="connsiteY1" fmla="*/ 4012491 h 4012491"/>
              <a:gd name="connsiteX2" fmla="*/ 2910046 w 4149883"/>
              <a:gd name="connsiteY2" fmla="*/ 4012491 h 4012491"/>
              <a:gd name="connsiteX3" fmla="*/ 0 w 4149883"/>
              <a:gd name="connsiteY3" fmla="*/ 374587 h 4012491"/>
            </a:gdLst>
            <a:ahLst/>
            <a:cxnLst>
              <a:cxn ang="0">
                <a:pos x="connsiteX0" y="connsiteY0"/>
              </a:cxn>
              <a:cxn ang="0">
                <a:pos x="connsiteX1" y="connsiteY1"/>
              </a:cxn>
              <a:cxn ang="0">
                <a:pos x="connsiteX2" y="connsiteY2"/>
              </a:cxn>
              <a:cxn ang="0">
                <a:pos x="connsiteX3" y="connsiteY3"/>
              </a:cxn>
            </a:cxnLst>
            <a:rect l="l" t="t" r="r" b="b"/>
            <a:pathLst>
              <a:path w="4149883" h="4012491">
                <a:moveTo>
                  <a:pt x="0" y="0"/>
                </a:moveTo>
                <a:lnTo>
                  <a:pt x="4149883" y="4012491"/>
                </a:lnTo>
                <a:lnTo>
                  <a:pt x="2910046" y="4012491"/>
                </a:lnTo>
                <a:lnTo>
                  <a:pt x="0" y="374587"/>
                </a:lnTo>
                <a:close/>
              </a:path>
            </a:pathLst>
          </a:custGeom>
          <a:solidFill>
            <a:schemeClr val="accent1">
              <a:lumMod val="75000"/>
            </a:schemeClr>
          </a:solidFill>
          <a:ln>
            <a:noFill/>
          </a:ln>
        </p:spPr>
      </p:sp>
      <p:sp>
        <p:nvSpPr>
          <p:cNvPr id="26" name="Freeform: Shape 25">
            <a:extLst>
              <a:ext uri="{FF2B5EF4-FFF2-40B4-BE49-F238E27FC236}">
                <a16:creationId xmlns:a16="http://schemas.microsoft.com/office/drawing/2014/main" id="{400A20C1-29A4-43E0-AB15-7931F76F8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332410"/>
            <a:ext cx="2719546" cy="3525590"/>
          </a:xfrm>
          <a:custGeom>
            <a:avLst/>
            <a:gdLst>
              <a:gd name="connsiteX0" fmla="*/ 0 w 2719546"/>
              <a:gd name="connsiteY0" fmla="*/ 0 h 3525590"/>
              <a:gd name="connsiteX1" fmla="*/ 2719546 w 2719546"/>
              <a:gd name="connsiteY1" fmla="*/ 3525590 h 3525590"/>
              <a:gd name="connsiteX2" fmla="*/ 1828959 w 2719546"/>
              <a:gd name="connsiteY2" fmla="*/ 3525590 h 3525590"/>
              <a:gd name="connsiteX3" fmla="*/ 0 w 2719546"/>
              <a:gd name="connsiteY3" fmla="*/ 623183 h 3525590"/>
            </a:gdLst>
            <a:ahLst/>
            <a:cxnLst>
              <a:cxn ang="0">
                <a:pos x="connsiteX0" y="connsiteY0"/>
              </a:cxn>
              <a:cxn ang="0">
                <a:pos x="connsiteX1" y="connsiteY1"/>
              </a:cxn>
              <a:cxn ang="0">
                <a:pos x="connsiteX2" y="connsiteY2"/>
              </a:cxn>
              <a:cxn ang="0">
                <a:pos x="connsiteX3" y="connsiteY3"/>
              </a:cxn>
            </a:cxnLst>
            <a:rect l="l" t="t" r="r" b="b"/>
            <a:pathLst>
              <a:path w="2719546" h="3525590">
                <a:moveTo>
                  <a:pt x="0" y="0"/>
                </a:moveTo>
                <a:lnTo>
                  <a:pt x="2719546" y="3525590"/>
                </a:lnTo>
                <a:lnTo>
                  <a:pt x="1828959" y="3525590"/>
                </a:lnTo>
                <a:lnTo>
                  <a:pt x="0" y="623183"/>
                </a:lnTo>
                <a:close/>
              </a:path>
            </a:pathLst>
          </a:custGeom>
          <a:solidFill>
            <a:srgbClr val="404040"/>
          </a:solidFill>
          <a:ln>
            <a:noFill/>
          </a:ln>
        </p:spPr>
      </p:sp>
      <p:sp>
        <p:nvSpPr>
          <p:cNvPr id="4" name="Title 3">
            <a:extLst>
              <a:ext uri="{FF2B5EF4-FFF2-40B4-BE49-F238E27FC236}">
                <a16:creationId xmlns:a16="http://schemas.microsoft.com/office/drawing/2014/main" id="{FA7198C3-BB3B-4E97-AAD7-1CF99A26CD65}"/>
              </a:ext>
            </a:extLst>
          </p:cNvPr>
          <p:cNvSpPr>
            <a:spLocks noGrp="1"/>
          </p:cNvSpPr>
          <p:nvPr>
            <p:ph type="title"/>
          </p:nvPr>
        </p:nvSpPr>
        <p:spPr>
          <a:xfrm>
            <a:off x="1524000" y="643468"/>
            <a:ext cx="9144000" cy="3618898"/>
          </a:xfrm>
        </p:spPr>
        <p:txBody>
          <a:bodyPr vert="horz" lIns="91440" tIns="45720" rIns="91440" bIns="45720" rtlCol="0" anchor="b">
            <a:normAutofit/>
          </a:bodyPr>
          <a:lstStyle/>
          <a:p>
            <a:pPr algn="ctr"/>
            <a:r>
              <a:rPr lang="en-US" sz="7200" dirty="0"/>
              <a:t>Sunny Walk*</a:t>
            </a:r>
          </a:p>
        </p:txBody>
      </p:sp>
      <p:sp>
        <p:nvSpPr>
          <p:cNvPr id="5" name="Text Placeholder 4">
            <a:extLst>
              <a:ext uri="{FF2B5EF4-FFF2-40B4-BE49-F238E27FC236}">
                <a16:creationId xmlns:a16="http://schemas.microsoft.com/office/drawing/2014/main" id="{5AA0F3AF-C98E-4385-A985-0BDF484A5E81}"/>
              </a:ext>
            </a:extLst>
          </p:cNvPr>
          <p:cNvSpPr>
            <a:spLocks noGrp="1"/>
          </p:cNvSpPr>
          <p:nvPr>
            <p:ph type="body" idx="1"/>
          </p:nvPr>
        </p:nvSpPr>
        <p:spPr>
          <a:xfrm>
            <a:off x="2719546" y="4552335"/>
            <a:ext cx="6752908" cy="1091381"/>
          </a:xfrm>
        </p:spPr>
        <p:txBody>
          <a:bodyPr vert="horz" lIns="91440" tIns="45720" rIns="91440" bIns="45720" rtlCol="0" anchor="t">
            <a:normAutofit/>
          </a:bodyPr>
          <a:lstStyle/>
          <a:p>
            <a:pPr algn="ctr"/>
            <a:r>
              <a:rPr lang="en-US" sz="2400" dirty="0"/>
              <a:t>Tech 4 Good</a:t>
            </a:r>
          </a:p>
        </p:txBody>
      </p:sp>
      <p:sp>
        <p:nvSpPr>
          <p:cNvPr id="6" name="Slide Number Placeholder 5">
            <a:extLst>
              <a:ext uri="{FF2B5EF4-FFF2-40B4-BE49-F238E27FC236}">
                <a16:creationId xmlns:a16="http://schemas.microsoft.com/office/drawing/2014/main" id="{0A7C6F59-40B9-4CB4-8820-F916C9E7631E}"/>
              </a:ext>
            </a:extLst>
          </p:cNvPr>
          <p:cNvSpPr>
            <a:spLocks noGrp="1"/>
          </p:cNvSpPr>
          <p:nvPr>
            <p:ph type="sldNum" sz="quarter" idx="12"/>
          </p:nvPr>
        </p:nvSpPr>
        <p:spPr/>
        <p:txBody>
          <a:bodyPr/>
          <a:lstStyle/>
          <a:p>
            <a:fld id="{6B1FD587-4C10-4A03-9EAC-84D47CE8D42F}" type="slidenum">
              <a:rPr lang="en-GB" smtClean="0"/>
              <a:t>4</a:t>
            </a:fld>
            <a:endParaRPr lang="en-GB" dirty="0"/>
          </a:p>
        </p:txBody>
      </p:sp>
    </p:spTree>
    <p:extLst>
      <p:ext uri="{BB962C8B-B14F-4D97-AF65-F5344CB8AC3E}">
        <p14:creationId xmlns:p14="http://schemas.microsoft.com/office/powerpoint/2010/main" val="4010612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Table 4">
            <a:extLst>
              <a:ext uri="{FF2B5EF4-FFF2-40B4-BE49-F238E27FC236}">
                <a16:creationId xmlns:a16="http://schemas.microsoft.com/office/drawing/2014/main" id="{49B1A3C4-12AE-46CF-8C1C-A8A3759CAE5D}"/>
              </a:ext>
            </a:extLst>
          </p:cNvPr>
          <p:cNvGraphicFramePr>
            <a:graphicFrameLocks noGrp="1"/>
          </p:cNvGraphicFramePr>
          <p:nvPr>
            <p:extLst>
              <p:ext uri="{D42A27DB-BD31-4B8C-83A1-F6EECF244321}">
                <p14:modId xmlns:p14="http://schemas.microsoft.com/office/powerpoint/2010/main" val="2506920455"/>
              </p:ext>
            </p:extLst>
          </p:nvPr>
        </p:nvGraphicFramePr>
        <p:xfrm>
          <a:off x="218783" y="984512"/>
          <a:ext cx="11797443" cy="5734497"/>
        </p:xfrm>
        <a:graphic>
          <a:graphicData uri="http://schemas.openxmlformats.org/drawingml/2006/table">
            <a:tbl>
              <a:tblPr firstRow="1" bandRow="1">
                <a:tableStyleId>{5C22544A-7EE6-4342-B048-85BDC9FD1C3A}</a:tableStyleId>
              </a:tblPr>
              <a:tblGrid>
                <a:gridCol w="2949361">
                  <a:extLst>
                    <a:ext uri="{9D8B030D-6E8A-4147-A177-3AD203B41FA5}">
                      <a16:colId xmlns:a16="http://schemas.microsoft.com/office/drawing/2014/main" val="3047029204"/>
                    </a:ext>
                  </a:extLst>
                </a:gridCol>
                <a:gridCol w="2949361">
                  <a:extLst>
                    <a:ext uri="{9D8B030D-6E8A-4147-A177-3AD203B41FA5}">
                      <a16:colId xmlns:a16="http://schemas.microsoft.com/office/drawing/2014/main" val="1520204089"/>
                    </a:ext>
                  </a:extLst>
                </a:gridCol>
                <a:gridCol w="4378032">
                  <a:extLst>
                    <a:ext uri="{9D8B030D-6E8A-4147-A177-3AD203B41FA5}">
                      <a16:colId xmlns:a16="http://schemas.microsoft.com/office/drawing/2014/main" val="3789341443"/>
                    </a:ext>
                  </a:extLst>
                </a:gridCol>
                <a:gridCol w="1520689">
                  <a:extLst>
                    <a:ext uri="{9D8B030D-6E8A-4147-A177-3AD203B41FA5}">
                      <a16:colId xmlns:a16="http://schemas.microsoft.com/office/drawing/2014/main" val="3387033952"/>
                    </a:ext>
                  </a:extLst>
                </a:gridCol>
              </a:tblGrid>
              <a:tr h="369691">
                <a:tc>
                  <a:txBody>
                    <a:bodyPr/>
                    <a:lstStyle/>
                    <a:p>
                      <a:pPr algn="ctr"/>
                      <a:r>
                        <a:rPr lang="en-US" sz="1400" dirty="0"/>
                        <a:t>FEATURES</a:t>
                      </a:r>
                      <a:endParaRPr lang="en-GB" sz="1400" dirty="0"/>
                    </a:p>
                  </a:txBody>
                  <a:tcPr/>
                </a:tc>
                <a:tc>
                  <a:txBody>
                    <a:bodyPr/>
                    <a:lstStyle/>
                    <a:p>
                      <a:pPr algn="ctr"/>
                      <a:r>
                        <a:rPr lang="en-US" sz="1400" dirty="0"/>
                        <a:t>STRETCH FEATURES</a:t>
                      </a:r>
                      <a:endParaRPr lang="en-GB" sz="1400" dirty="0"/>
                    </a:p>
                  </a:txBody>
                  <a:tcPr/>
                </a:tc>
                <a:tc>
                  <a:txBody>
                    <a:bodyPr/>
                    <a:lstStyle/>
                    <a:p>
                      <a:pPr algn="ctr"/>
                      <a:r>
                        <a:rPr lang="en-US" sz="1400" dirty="0"/>
                        <a:t>STRETCH FEATURES: DIFFERENT TYPES OF USERS</a:t>
                      </a:r>
                      <a:endParaRPr lang="en-GB" sz="1400" dirty="0"/>
                    </a:p>
                  </a:txBody>
                  <a:tcPr/>
                </a:tc>
                <a:tc>
                  <a:txBody>
                    <a:bodyPr/>
                    <a:lstStyle/>
                    <a:p>
                      <a:pPr algn="ctr"/>
                      <a:r>
                        <a:rPr lang="en-US" sz="1400" dirty="0"/>
                        <a:t>TECHNICAL</a:t>
                      </a:r>
                      <a:endParaRPr lang="en-GB" sz="1400" dirty="0"/>
                    </a:p>
                  </a:txBody>
                  <a:tcPr/>
                </a:tc>
                <a:extLst>
                  <a:ext uri="{0D108BD9-81ED-4DB2-BD59-A6C34878D82A}">
                    <a16:rowId xmlns:a16="http://schemas.microsoft.com/office/drawing/2014/main" val="2006930361"/>
                  </a:ext>
                </a:extLst>
              </a:tr>
              <a:tr h="970829">
                <a:tc>
                  <a:txBody>
                    <a:bodyPr/>
                    <a:lstStyle/>
                    <a:p>
                      <a:r>
                        <a:rPr lang="en-GB" sz="1200" kern="1200" dirty="0">
                          <a:solidFill>
                            <a:schemeClr val="dk1"/>
                          </a:solidFill>
                          <a:effectLst/>
                          <a:latin typeface="+mn-lt"/>
                          <a:ea typeface="+mn-ea"/>
                          <a:cs typeface="+mn-cs"/>
                        </a:rPr>
                        <a:t>During what times I can get the most sunshine based on my location, current time and the weather forecast so I that I can plan my walk into my day and optimize my sunshine intake</a:t>
                      </a:r>
                      <a:endParaRPr lang="en-GB" sz="1200" dirty="0"/>
                    </a:p>
                  </a:txBody>
                  <a:tcPr/>
                </a:tc>
                <a:tc>
                  <a:txBody>
                    <a:bodyPr/>
                    <a:lstStyle/>
                    <a:p>
                      <a:r>
                        <a:rPr lang="en-GB" sz="1200" kern="1200" dirty="0">
                          <a:solidFill>
                            <a:schemeClr val="dk1"/>
                          </a:solidFill>
                          <a:effectLst/>
                          <a:latin typeface="+mn-lt"/>
                          <a:ea typeface="+mn-ea"/>
                          <a:cs typeface="+mn-cs"/>
                        </a:rPr>
                        <a:t>Log the area where I walked so that I can track my walks on the map</a:t>
                      </a:r>
                      <a:endParaRPr lang="en-GB" sz="1200" dirty="0"/>
                    </a:p>
                  </a:txBody>
                  <a:tcPr/>
                </a:tc>
                <a:tc>
                  <a:txBody>
                    <a:bodyPr/>
                    <a:lstStyle/>
                    <a:p>
                      <a:r>
                        <a:rPr lang="en-GB" sz="1200" u="sng" kern="1200" dirty="0">
                          <a:solidFill>
                            <a:schemeClr val="dk1"/>
                          </a:solidFill>
                          <a:effectLst/>
                          <a:latin typeface="+mn-lt"/>
                          <a:ea typeface="+mn-ea"/>
                          <a:cs typeface="+mn-cs"/>
                        </a:rPr>
                        <a:t>Walker</a:t>
                      </a:r>
                      <a:r>
                        <a:rPr lang="en-GB" sz="1200" kern="1200" dirty="0">
                          <a:solidFill>
                            <a:schemeClr val="dk1"/>
                          </a:solidFill>
                          <a:effectLst/>
                          <a:latin typeface="+mn-lt"/>
                          <a:ea typeface="+mn-ea"/>
                          <a:cs typeface="+mn-cs"/>
                        </a:rPr>
                        <a:t>, customize my user profile so that I can receive relevant advice about/during my walks (e.g. I don’t like rain, so I would like to be advised if I should take an umbrella with me)</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dk1"/>
                          </a:solidFill>
                          <a:effectLst/>
                          <a:latin typeface="+mn-lt"/>
                          <a:ea typeface="+mn-ea"/>
                          <a:cs typeface="+mn-cs"/>
                        </a:rPr>
                        <a:t>Responsive web design </a:t>
                      </a:r>
                    </a:p>
                    <a:p>
                      <a:endParaRPr lang="en-GB" sz="1200" dirty="0"/>
                    </a:p>
                  </a:txBody>
                  <a:tcPr/>
                </a:tc>
                <a:extLst>
                  <a:ext uri="{0D108BD9-81ED-4DB2-BD59-A6C34878D82A}">
                    <a16:rowId xmlns:a16="http://schemas.microsoft.com/office/drawing/2014/main" val="1668510794"/>
                  </a:ext>
                </a:extLst>
              </a:tr>
              <a:tr h="729254">
                <a:tc>
                  <a:txBody>
                    <a:bodyPr/>
                    <a:lstStyle/>
                    <a:p>
                      <a:r>
                        <a:rPr lang="en-GB" sz="1200" kern="1200" dirty="0">
                          <a:solidFill>
                            <a:schemeClr val="dk1"/>
                          </a:solidFill>
                          <a:effectLst/>
                          <a:latin typeface="+mn-lt"/>
                          <a:ea typeface="+mn-ea"/>
                          <a:cs typeface="+mn-cs"/>
                        </a:rPr>
                        <a:t>Receive a notification some time before my walk so that I don’t miss it</a:t>
                      </a:r>
                      <a:endParaRPr lang="en-GB" sz="1200" dirty="0"/>
                    </a:p>
                  </a:txBody>
                  <a:tcPr/>
                </a:tc>
                <a:tc>
                  <a:txBody>
                    <a:bodyPr/>
                    <a:lstStyle/>
                    <a:p>
                      <a:r>
                        <a:rPr lang="en-GB" sz="1200" kern="1200" dirty="0">
                          <a:solidFill>
                            <a:schemeClr val="dk1"/>
                          </a:solidFill>
                          <a:effectLst/>
                          <a:latin typeface="+mn-lt"/>
                          <a:ea typeface="+mn-ea"/>
                          <a:cs typeface="+mn-cs"/>
                        </a:rPr>
                        <a:t>My preferred locations so that I can plan to enjoy the sunshine in places that I usually frequent or I am about to travel to</a:t>
                      </a:r>
                      <a:endParaRPr lang="en-GB" sz="1200" dirty="0"/>
                    </a:p>
                  </a:txBody>
                  <a:tcPr/>
                </a:tc>
                <a:tc>
                  <a:txBody>
                    <a:bodyPr/>
                    <a:lstStyle/>
                    <a:p>
                      <a:r>
                        <a:rPr lang="en-GB" sz="1200" u="sng" kern="1200" dirty="0">
                          <a:solidFill>
                            <a:schemeClr val="dk1"/>
                          </a:solidFill>
                          <a:effectLst/>
                          <a:latin typeface="+mn-lt"/>
                          <a:ea typeface="+mn-ea"/>
                          <a:cs typeface="+mn-cs"/>
                        </a:rPr>
                        <a:t>Wheelchair user</a:t>
                      </a:r>
                      <a:r>
                        <a:rPr lang="en-GB" sz="1200" kern="1200" dirty="0">
                          <a:solidFill>
                            <a:schemeClr val="dk1"/>
                          </a:solidFill>
                          <a:effectLst/>
                          <a:latin typeface="+mn-lt"/>
                          <a:ea typeface="+mn-ea"/>
                          <a:cs typeface="+mn-cs"/>
                        </a:rPr>
                        <a:t>, I want to know about the walks that are accessible (wheelchair friendly) so that I can enjoy the sunshine without worries or assistance</a:t>
                      </a:r>
                      <a:endParaRPr lang="en-GB" sz="1200" dirty="0"/>
                    </a:p>
                  </a:txBody>
                  <a:tcPr/>
                </a:tc>
                <a:tc>
                  <a:txBody>
                    <a:bodyPr/>
                    <a:lstStyle/>
                    <a:p>
                      <a:r>
                        <a:rPr lang="en-GB" sz="1200" kern="1200" dirty="0">
                          <a:solidFill>
                            <a:schemeClr val="dk1"/>
                          </a:solidFill>
                          <a:effectLst/>
                          <a:latin typeface="+mn-lt"/>
                          <a:ea typeface="+mn-ea"/>
                          <a:cs typeface="+mn-cs"/>
                        </a:rPr>
                        <a:t>Progressive web app</a:t>
                      </a:r>
                      <a:endParaRPr lang="en-GB" sz="1200" dirty="0"/>
                    </a:p>
                  </a:txBody>
                  <a:tcPr/>
                </a:tc>
                <a:extLst>
                  <a:ext uri="{0D108BD9-81ED-4DB2-BD59-A6C34878D82A}">
                    <a16:rowId xmlns:a16="http://schemas.microsoft.com/office/drawing/2014/main" val="254259343"/>
                  </a:ext>
                </a:extLst>
              </a:tr>
              <a:tr h="970829">
                <a:tc>
                  <a:txBody>
                    <a:bodyPr/>
                    <a:lstStyle/>
                    <a:p>
                      <a:r>
                        <a:rPr lang="en-GB" sz="1200" kern="1200" dirty="0">
                          <a:solidFill>
                            <a:schemeClr val="dk1"/>
                          </a:solidFill>
                          <a:effectLst/>
                          <a:latin typeface="+mn-lt"/>
                          <a:ea typeface="+mn-ea"/>
                          <a:cs typeface="+mn-cs"/>
                        </a:rPr>
                        <a:t>Log if a walk was good or bad so that I can track my satisfaction with the walks over time</a:t>
                      </a:r>
                      <a:endParaRPr lang="en-GB" sz="1200" dirty="0"/>
                    </a:p>
                  </a:txBody>
                  <a:tcPr/>
                </a:tc>
                <a:tc>
                  <a:txBody>
                    <a:bodyPr/>
                    <a:lstStyle/>
                    <a:p>
                      <a:r>
                        <a:rPr lang="en-GB" sz="1200" kern="1200" dirty="0">
                          <a:solidFill>
                            <a:schemeClr val="dk1"/>
                          </a:solidFill>
                          <a:effectLst/>
                          <a:latin typeface="+mn-lt"/>
                          <a:ea typeface="+mn-ea"/>
                          <a:cs typeface="+mn-cs"/>
                        </a:rPr>
                        <a:t>Set up my preferred weather conditions so that I can enjoy my favourite weather during my walks. (e.g. I prefer cloudy weather; I prefer taking walks in the rain)</a:t>
                      </a:r>
                    </a:p>
                    <a:p>
                      <a:endParaRPr lang="en-GB" sz="1200" dirty="0"/>
                    </a:p>
                  </a:txBody>
                  <a:tcPr/>
                </a:tc>
                <a:tc>
                  <a:txBody>
                    <a:bodyPr/>
                    <a:lstStyle/>
                    <a:p>
                      <a:r>
                        <a:rPr lang="en-GB" sz="1200" u="sng" kern="1200" dirty="0">
                          <a:solidFill>
                            <a:schemeClr val="dk1"/>
                          </a:solidFill>
                          <a:effectLst/>
                          <a:latin typeface="+mn-lt"/>
                          <a:ea typeface="+mn-ea"/>
                          <a:cs typeface="+mn-cs"/>
                        </a:rPr>
                        <a:t>Dog walker</a:t>
                      </a:r>
                      <a:r>
                        <a:rPr lang="en-GB" sz="1200" kern="1200" dirty="0">
                          <a:solidFill>
                            <a:schemeClr val="dk1"/>
                          </a:solidFill>
                          <a:effectLst/>
                          <a:latin typeface="+mn-lt"/>
                          <a:ea typeface="+mn-ea"/>
                          <a:cs typeface="+mn-cs"/>
                        </a:rPr>
                        <a:t>, I want to know routes with dog-friendly areas nearby so that my dog can socialise with other dogs</a:t>
                      </a:r>
                      <a:endParaRPr lang="en-GB" sz="1200" dirty="0"/>
                    </a:p>
                  </a:txBody>
                  <a:tcPr/>
                </a:tc>
                <a:tc>
                  <a:txBody>
                    <a:bodyPr/>
                    <a:lstStyle/>
                    <a:p>
                      <a:r>
                        <a:rPr lang="en-GB" sz="1200" kern="1200" dirty="0">
                          <a:solidFill>
                            <a:schemeClr val="dk1"/>
                          </a:solidFill>
                          <a:effectLst/>
                          <a:latin typeface="+mn-lt"/>
                          <a:ea typeface="+mn-ea"/>
                          <a:cs typeface="+mn-cs"/>
                        </a:rPr>
                        <a:t>Accessibility considerations</a:t>
                      </a:r>
                      <a:endParaRPr lang="en-GB" sz="1200" dirty="0"/>
                    </a:p>
                  </a:txBody>
                  <a:tcPr/>
                </a:tc>
                <a:extLst>
                  <a:ext uri="{0D108BD9-81ED-4DB2-BD59-A6C34878D82A}">
                    <a16:rowId xmlns:a16="http://schemas.microsoft.com/office/drawing/2014/main" val="3548202334"/>
                  </a:ext>
                </a:extLst>
              </a:tr>
              <a:tr h="970829">
                <a:tc>
                  <a:txBody>
                    <a:bodyPr/>
                    <a:lstStyle/>
                    <a:p>
                      <a:endParaRPr lang="en-GB" sz="1200" dirty="0"/>
                    </a:p>
                  </a:txBody>
                  <a:tcPr/>
                </a:tc>
                <a:tc>
                  <a:txBody>
                    <a:bodyPr/>
                    <a:lstStyle/>
                    <a:p>
                      <a:endParaRPr lang="en-GB" sz="1200" dirty="0"/>
                    </a:p>
                  </a:txBody>
                  <a:tcPr/>
                </a:tc>
                <a:tc>
                  <a:txBody>
                    <a:bodyPr/>
                    <a:lstStyle/>
                    <a:p>
                      <a:r>
                        <a:rPr lang="en-GB" sz="1200" u="sng" kern="1200" dirty="0">
                          <a:solidFill>
                            <a:schemeClr val="dk1"/>
                          </a:solidFill>
                          <a:effectLst/>
                          <a:latin typeface="+mn-lt"/>
                          <a:ea typeface="+mn-ea"/>
                          <a:cs typeface="+mn-cs"/>
                        </a:rPr>
                        <a:t>Parent</a:t>
                      </a:r>
                      <a:r>
                        <a:rPr lang="en-GB" sz="1200" kern="1200" dirty="0">
                          <a:solidFill>
                            <a:schemeClr val="dk1"/>
                          </a:solidFill>
                          <a:effectLst/>
                          <a:latin typeface="+mn-lt"/>
                          <a:ea typeface="+mn-ea"/>
                          <a:cs typeface="+mn-cs"/>
                        </a:rPr>
                        <a:t>, I want to know about routes that have parks with playgrounds nearby so that I can enjoy a walk without my children getting bored.</a:t>
                      </a:r>
                    </a:p>
                    <a:p>
                      <a:endParaRPr lang="en-GB"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dk1"/>
                          </a:solidFill>
                          <a:effectLst/>
                          <a:latin typeface="+mn-lt"/>
                          <a:ea typeface="+mn-ea"/>
                          <a:cs typeface="+mn-cs"/>
                        </a:rPr>
                        <a:t>Possibility of using data from gov.uk (or something else), being Manchester</a:t>
                      </a:r>
                    </a:p>
                    <a:p>
                      <a:endParaRPr lang="en-GB" sz="1200" dirty="0"/>
                    </a:p>
                  </a:txBody>
                  <a:tcPr/>
                </a:tc>
                <a:extLst>
                  <a:ext uri="{0D108BD9-81ED-4DB2-BD59-A6C34878D82A}">
                    <a16:rowId xmlns:a16="http://schemas.microsoft.com/office/drawing/2014/main" val="2172880300"/>
                  </a:ext>
                </a:extLst>
              </a:tr>
              <a:tr h="729254">
                <a:tc>
                  <a:txBody>
                    <a:bodyPr/>
                    <a:lstStyle/>
                    <a:p>
                      <a:endParaRPr lang="en-GB" sz="1200" dirty="0"/>
                    </a:p>
                  </a:txBody>
                  <a:tcPr/>
                </a:tc>
                <a:tc>
                  <a:txBody>
                    <a:bodyPr/>
                    <a:lstStyle/>
                    <a:p>
                      <a:endParaRPr lang="en-GB" sz="1200" dirty="0"/>
                    </a:p>
                  </a:txBody>
                  <a:tcPr/>
                </a:tc>
                <a:tc>
                  <a:txBody>
                    <a:bodyPr/>
                    <a:lstStyle/>
                    <a:p>
                      <a:r>
                        <a:rPr lang="en-GB" sz="1200" u="sng" kern="1200" dirty="0">
                          <a:solidFill>
                            <a:schemeClr val="dk1"/>
                          </a:solidFill>
                          <a:effectLst/>
                          <a:latin typeface="+mn-lt"/>
                          <a:ea typeface="+mn-ea"/>
                          <a:cs typeface="+mn-cs"/>
                        </a:rPr>
                        <a:t>Roller skater</a:t>
                      </a:r>
                      <a:r>
                        <a:rPr lang="en-GB" sz="1200" kern="1200" dirty="0">
                          <a:solidFill>
                            <a:schemeClr val="dk1"/>
                          </a:solidFill>
                          <a:effectLst/>
                          <a:latin typeface="+mn-lt"/>
                          <a:ea typeface="+mn-ea"/>
                          <a:cs typeface="+mn-cs"/>
                        </a:rPr>
                        <a:t>, I want to know where the safest routes for roller skating are so that I can enjoy my hobby without needing replacement wheels after every outing or injuring myself</a:t>
                      </a:r>
                      <a:endParaRPr lang="en-GB" sz="1200" dirty="0"/>
                    </a:p>
                  </a:txBody>
                  <a:tcPr/>
                </a:tc>
                <a:tc>
                  <a:txBody>
                    <a:bodyPr/>
                    <a:lstStyle/>
                    <a:p>
                      <a:endParaRPr lang="en-GB" sz="1200" dirty="0"/>
                    </a:p>
                  </a:txBody>
                  <a:tcPr/>
                </a:tc>
                <a:extLst>
                  <a:ext uri="{0D108BD9-81ED-4DB2-BD59-A6C34878D82A}">
                    <a16:rowId xmlns:a16="http://schemas.microsoft.com/office/drawing/2014/main" val="1602574167"/>
                  </a:ext>
                </a:extLst>
              </a:tr>
              <a:tr h="888778">
                <a:tc>
                  <a:txBody>
                    <a:bodyPr/>
                    <a:lstStyle/>
                    <a:p>
                      <a:endParaRPr lang="en-GB" sz="1200" dirty="0"/>
                    </a:p>
                  </a:txBody>
                  <a:tcPr/>
                </a:tc>
                <a:tc>
                  <a:txBody>
                    <a:bodyPr/>
                    <a:lstStyle/>
                    <a:p>
                      <a:endParaRPr lang="en-GB" sz="1200" dirty="0"/>
                    </a:p>
                  </a:txBody>
                  <a:tcPr/>
                </a:tc>
                <a:tc>
                  <a:txBody>
                    <a:bodyPr/>
                    <a:lstStyle/>
                    <a:p>
                      <a:r>
                        <a:rPr lang="en-GB" sz="1200" u="sng" kern="1200" dirty="0">
                          <a:solidFill>
                            <a:schemeClr val="dk1"/>
                          </a:solidFill>
                          <a:effectLst/>
                          <a:latin typeface="+mn-lt"/>
                          <a:ea typeface="+mn-ea"/>
                          <a:cs typeface="+mn-cs"/>
                        </a:rPr>
                        <a:t>Walker</a:t>
                      </a:r>
                      <a:r>
                        <a:rPr lang="en-GB" sz="1200" kern="1200" dirty="0">
                          <a:solidFill>
                            <a:schemeClr val="dk1"/>
                          </a:solidFill>
                          <a:effectLst/>
                          <a:latin typeface="+mn-lt"/>
                          <a:ea typeface="+mn-ea"/>
                          <a:cs typeface="+mn-cs"/>
                        </a:rPr>
                        <a:t>, I want to leave comments about the area where I had a walk so that I can make other users aware about different area features. (e.g. water fountains, dog waste bins, etc.)</a:t>
                      </a:r>
                    </a:p>
                    <a:p>
                      <a:endParaRPr lang="en-GB" sz="1200" dirty="0"/>
                    </a:p>
                  </a:txBody>
                  <a:tcPr/>
                </a:tc>
                <a:tc>
                  <a:txBody>
                    <a:bodyPr/>
                    <a:lstStyle/>
                    <a:p>
                      <a:endParaRPr lang="en-GB" sz="1200" dirty="0"/>
                    </a:p>
                  </a:txBody>
                  <a:tcPr/>
                </a:tc>
                <a:extLst>
                  <a:ext uri="{0D108BD9-81ED-4DB2-BD59-A6C34878D82A}">
                    <a16:rowId xmlns:a16="http://schemas.microsoft.com/office/drawing/2014/main" val="1624622825"/>
                  </a:ext>
                </a:extLst>
              </a:tr>
            </a:tbl>
          </a:graphicData>
        </a:graphic>
      </p:graphicFrame>
      <p:graphicFrame>
        <p:nvGraphicFramePr>
          <p:cNvPr id="3" name="Table 5">
            <a:extLst>
              <a:ext uri="{FF2B5EF4-FFF2-40B4-BE49-F238E27FC236}">
                <a16:creationId xmlns:a16="http://schemas.microsoft.com/office/drawing/2014/main" id="{DFF9BC9C-C70A-4985-8A83-ED03641D458B}"/>
              </a:ext>
            </a:extLst>
          </p:cNvPr>
          <p:cNvGraphicFramePr>
            <a:graphicFrameLocks noGrp="1"/>
          </p:cNvGraphicFramePr>
          <p:nvPr>
            <p:extLst>
              <p:ext uri="{D42A27DB-BD31-4B8C-83A1-F6EECF244321}">
                <p14:modId xmlns:p14="http://schemas.microsoft.com/office/powerpoint/2010/main" val="3801825357"/>
              </p:ext>
            </p:extLst>
          </p:nvPr>
        </p:nvGraphicFramePr>
        <p:xfrm>
          <a:off x="218783" y="186734"/>
          <a:ext cx="11797443" cy="741680"/>
        </p:xfrm>
        <a:graphic>
          <a:graphicData uri="http://schemas.openxmlformats.org/drawingml/2006/table">
            <a:tbl>
              <a:tblPr firstRow="1" bandRow="1">
                <a:tableStyleId>{5C22544A-7EE6-4342-B048-85BDC9FD1C3A}</a:tableStyleId>
              </a:tblPr>
              <a:tblGrid>
                <a:gridCol w="11797443">
                  <a:extLst>
                    <a:ext uri="{9D8B030D-6E8A-4147-A177-3AD203B41FA5}">
                      <a16:colId xmlns:a16="http://schemas.microsoft.com/office/drawing/2014/main" val="3046973420"/>
                    </a:ext>
                  </a:extLst>
                </a:gridCol>
              </a:tblGrid>
              <a:tr h="370840">
                <a:tc>
                  <a:txBody>
                    <a:bodyPr/>
                    <a:lstStyle/>
                    <a:p>
                      <a:r>
                        <a:rPr lang="en-US" sz="1400" dirty="0"/>
                        <a:t>Create a web app that can advise the user on what the best times for them to take daily walks would be in order to maximise their intake of sunshine.</a:t>
                      </a:r>
                    </a:p>
                  </a:txBody>
                  <a:tcPr/>
                </a:tc>
                <a:extLst>
                  <a:ext uri="{0D108BD9-81ED-4DB2-BD59-A6C34878D82A}">
                    <a16:rowId xmlns:a16="http://schemas.microsoft.com/office/drawing/2014/main" val="412039679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kern="1200" dirty="0">
                          <a:solidFill>
                            <a:schemeClr val="dk1"/>
                          </a:solidFill>
                          <a:effectLst/>
                          <a:latin typeface="+mn-lt"/>
                          <a:ea typeface="+mn-ea"/>
                          <a:cs typeface="+mn-cs"/>
                        </a:rPr>
                        <a:t>Persona – resident of Manchester/London or “walker”</a:t>
                      </a:r>
                    </a:p>
                  </a:txBody>
                  <a:tcPr/>
                </a:tc>
                <a:extLst>
                  <a:ext uri="{0D108BD9-81ED-4DB2-BD59-A6C34878D82A}">
                    <a16:rowId xmlns:a16="http://schemas.microsoft.com/office/drawing/2014/main" val="921053759"/>
                  </a:ext>
                </a:extLst>
              </a:tr>
            </a:tbl>
          </a:graphicData>
        </a:graphic>
      </p:graphicFrame>
      <p:sp>
        <p:nvSpPr>
          <p:cNvPr id="4" name="Slide Number Placeholder 3">
            <a:extLst>
              <a:ext uri="{FF2B5EF4-FFF2-40B4-BE49-F238E27FC236}">
                <a16:creationId xmlns:a16="http://schemas.microsoft.com/office/drawing/2014/main" id="{72DC3AB7-20FA-498A-8D77-E9899A19657A}"/>
              </a:ext>
            </a:extLst>
          </p:cNvPr>
          <p:cNvSpPr>
            <a:spLocks noGrp="1"/>
          </p:cNvSpPr>
          <p:nvPr>
            <p:ph type="sldNum" sz="quarter" idx="12"/>
          </p:nvPr>
        </p:nvSpPr>
        <p:spPr/>
        <p:txBody>
          <a:bodyPr/>
          <a:lstStyle/>
          <a:p>
            <a:fld id="{6B1FD587-4C10-4A03-9EAC-84D47CE8D42F}" type="slidenum">
              <a:rPr lang="en-GB" smtClean="0"/>
              <a:t>5</a:t>
            </a:fld>
            <a:endParaRPr lang="en-GB" dirty="0"/>
          </a:p>
        </p:txBody>
      </p:sp>
    </p:spTree>
    <p:extLst>
      <p:ext uri="{BB962C8B-B14F-4D97-AF65-F5344CB8AC3E}">
        <p14:creationId xmlns:p14="http://schemas.microsoft.com/office/powerpoint/2010/main" val="3976115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1D4477A3-7936-4C6B-B46C-52E995312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grpSp>
        <p:nvGrpSpPr>
          <p:cNvPr id="20" name="Group 19">
            <a:extLst>
              <a:ext uri="{FF2B5EF4-FFF2-40B4-BE49-F238E27FC236}">
                <a16:creationId xmlns:a16="http://schemas.microsoft.com/office/drawing/2014/main" id="{F44DEACC-B2E6-413E-B2B5-320225952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B2924236-7127-4774-B233-D9124F0C7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AD053C6F-7187-4EE6-BAD9-1C484F29F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226FAE39-4CC5-465A-ACFE-BE1C0E2F7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521EE7A0-BD65-4FD1-BD1D-B4674892A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334E0A56-DA50-4F91-9938-4CDBECA7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CD203DCD-B4AF-4693-A330-F23545344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772C0733-39F9-4B74-B8E9-E0AB3616C57F}"/>
              </a:ext>
            </a:extLst>
          </p:cNvPr>
          <p:cNvSpPr>
            <a:spLocks noGrp="1"/>
          </p:cNvSpPr>
          <p:nvPr>
            <p:ph type="title"/>
          </p:nvPr>
        </p:nvSpPr>
        <p:spPr>
          <a:xfrm>
            <a:off x="5112300" y="648930"/>
            <a:ext cx="6685253" cy="3347337"/>
          </a:xfrm>
        </p:spPr>
        <p:txBody>
          <a:bodyPr vert="horz" lIns="91440" tIns="45720" rIns="91440" bIns="45720" rtlCol="0" anchor="t">
            <a:normAutofit fontScale="90000"/>
          </a:bodyPr>
          <a:lstStyle/>
          <a:p>
            <a:pPr algn="l"/>
            <a:r>
              <a:rPr lang="en-US" sz="6000" dirty="0">
                <a:solidFill>
                  <a:srgbClr val="FFC000"/>
                </a:solidFill>
              </a:rPr>
              <a:t>Sriranjini Srinivasa</a:t>
            </a:r>
            <a:br>
              <a:rPr lang="en-US" sz="6000" dirty="0"/>
            </a:br>
            <a:br>
              <a:rPr lang="en-US" sz="6000" dirty="0"/>
            </a:br>
            <a:r>
              <a:rPr lang="en-US" sz="2200" b="0" i="1" dirty="0">
                <a:effectLst/>
                <a:latin typeface="+mn-lt"/>
              </a:rPr>
              <a:t>Masters Degree in Computer Applications</a:t>
            </a:r>
            <a:br>
              <a:rPr lang="en-US" sz="2200" b="0" i="1" dirty="0">
                <a:effectLst/>
                <a:latin typeface="+mn-lt"/>
              </a:rPr>
            </a:br>
            <a:r>
              <a:rPr lang="en-US" sz="2200" b="0" i="1" dirty="0">
                <a:effectLst/>
                <a:latin typeface="+mn-lt"/>
              </a:rPr>
              <a:t>Around 7 years of work experience as a Techno-Functional Consultant for ERP and RDBMS</a:t>
            </a:r>
            <a:br>
              <a:rPr lang="en-US" sz="2200" b="0" i="1" dirty="0">
                <a:effectLst/>
                <a:latin typeface="+mn-lt"/>
              </a:rPr>
            </a:br>
            <a:br>
              <a:rPr lang="en-US" sz="2200" b="0" i="1" dirty="0">
                <a:effectLst/>
                <a:latin typeface="+mn-lt"/>
              </a:rPr>
            </a:br>
            <a:r>
              <a:rPr lang="en-US" sz="2200" b="0" i="1" dirty="0">
                <a:effectLst/>
                <a:latin typeface="+mn-lt"/>
              </a:rPr>
              <a:t>Fair knowledge of Asp.Net, C#, Java</a:t>
            </a:r>
            <a:br>
              <a:rPr lang="en-US" sz="2200" b="0" i="1" dirty="0">
                <a:effectLst/>
                <a:latin typeface="+mn-lt"/>
              </a:rPr>
            </a:br>
            <a:br>
              <a:rPr lang="en-US" sz="2200" b="0" i="1" dirty="0">
                <a:effectLst/>
                <a:latin typeface="+mn-lt"/>
              </a:rPr>
            </a:br>
            <a:r>
              <a:rPr lang="en-US" sz="2200" b="0" i="1" dirty="0">
                <a:effectLst/>
                <a:latin typeface="+mn-lt"/>
              </a:rPr>
              <a:t>Worked with clients like Woolworths, Acer, Eaton</a:t>
            </a:r>
            <a:br>
              <a:rPr lang="en-US" sz="2200" b="0" i="1" dirty="0">
                <a:effectLst/>
                <a:latin typeface="+mn-lt"/>
              </a:rPr>
            </a:br>
            <a:r>
              <a:rPr lang="en-US" sz="2200" b="0" i="1" dirty="0">
                <a:effectLst/>
                <a:latin typeface="+mn-lt"/>
              </a:rPr>
              <a:t>Always open to learn new technologies</a:t>
            </a:r>
            <a:br>
              <a:rPr lang="en-US" sz="6000" dirty="0"/>
            </a:br>
            <a:endParaRPr lang="en-US" sz="6000" dirty="0"/>
          </a:p>
        </p:txBody>
      </p:sp>
      <p:sp>
        <p:nvSpPr>
          <p:cNvPr id="28" name="Rounded Rectangle 16">
            <a:extLst>
              <a:ext uri="{FF2B5EF4-FFF2-40B4-BE49-F238E27FC236}">
                <a16:creationId xmlns:a16="http://schemas.microsoft.com/office/drawing/2014/main" id="{C29A1D40-470D-401E-8548-6FF3CF377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4" y="648931"/>
            <a:ext cx="3982086"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orbel" panose="020B0503020204020204"/>
              <a:ea typeface="+mn-ea"/>
              <a:cs typeface="+mn-cs"/>
            </a:endParaRPr>
          </a:p>
        </p:txBody>
      </p:sp>
      <p:pic>
        <p:nvPicPr>
          <p:cNvPr id="27" name="Picture 26">
            <a:extLst>
              <a:ext uri="{FF2B5EF4-FFF2-40B4-BE49-F238E27FC236}">
                <a16:creationId xmlns:a16="http://schemas.microsoft.com/office/drawing/2014/main" id="{4A0217FA-B243-4E61-AFAF-526318F02FA2}"/>
              </a:ext>
            </a:extLst>
          </p:cNvPr>
          <p:cNvPicPr>
            <a:picLocks noChangeAspect="1"/>
          </p:cNvPicPr>
          <p:nvPr/>
        </p:nvPicPr>
        <p:blipFill rotWithShape="1">
          <a:blip r:embed="rId3">
            <a:extLst>
              <a:ext uri="{28A0092B-C50C-407E-A947-70E740481C1C}">
                <a14:useLocalDpi xmlns:a14="http://schemas.microsoft.com/office/drawing/2010/main" val="0"/>
              </a:ext>
            </a:extLst>
          </a:blip>
          <a:srcRect l="14374" r="3695"/>
          <a:stretch/>
        </p:blipFill>
        <p:spPr>
          <a:xfrm>
            <a:off x="965059" y="1499481"/>
            <a:ext cx="3347209" cy="3315317"/>
          </a:xfrm>
          <a:prstGeom prst="rect">
            <a:avLst/>
          </a:prstGeom>
        </p:spPr>
      </p:pic>
      <p:sp>
        <p:nvSpPr>
          <p:cNvPr id="3" name="Slide Number Placeholder 2">
            <a:extLst>
              <a:ext uri="{FF2B5EF4-FFF2-40B4-BE49-F238E27FC236}">
                <a16:creationId xmlns:a16="http://schemas.microsoft.com/office/drawing/2014/main" id="{61B441F7-1C99-462D-9037-9BEE40FFA230}"/>
              </a:ext>
            </a:extLst>
          </p:cNvPr>
          <p:cNvSpPr>
            <a:spLocks noGrp="1"/>
          </p:cNvSpPr>
          <p:nvPr>
            <p:ph type="sldNum" sz="quarter" idx="12"/>
          </p:nvPr>
        </p:nvSpPr>
        <p:spPr/>
        <p:txBody>
          <a:bodyPr/>
          <a:lstStyle/>
          <a:p>
            <a:fld id="{6B1FD587-4C10-4A03-9EAC-84D47CE8D42F}" type="slidenum">
              <a:rPr lang="en-GB" smtClean="0"/>
              <a:t>6</a:t>
            </a:fld>
            <a:endParaRPr lang="en-GB" dirty="0"/>
          </a:p>
        </p:txBody>
      </p:sp>
    </p:spTree>
    <p:extLst>
      <p:ext uri="{BB962C8B-B14F-4D97-AF65-F5344CB8AC3E}">
        <p14:creationId xmlns:p14="http://schemas.microsoft.com/office/powerpoint/2010/main" val="3574150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C5E29D-3F66-4657-A02D-1A94A8713506}"/>
              </a:ext>
            </a:extLst>
          </p:cNvPr>
          <p:cNvSpPr>
            <a:spLocks noGrp="1"/>
          </p:cNvSpPr>
          <p:nvPr>
            <p:ph type="title"/>
          </p:nvPr>
        </p:nvSpPr>
        <p:spPr/>
        <p:txBody>
          <a:bodyPr/>
          <a:lstStyle/>
          <a:p>
            <a:r>
              <a:rPr lang="en-US" sz="4000" dirty="0"/>
              <a:t>Mind Mapping with Miro</a:t>
            </a:r>
            <a:endParaRPr lang="en-GB" dirty="0"/>
          </a:p>
        </p:txBody>
      </p:sp>
      <p:sp>
        <p:nvSpPr>
          <p:cNvPr id="3" name="Content Placeholder 2">
            <a:extLst>
              <a:ext uri="{FF2B5EF4-FFF2-40B4-BE49-F238E27FC236}">
                <a16:creationId xmlns:a16="http://schemas.microsoft.com/office/drawing/2014/main" id="{B44329C2-DD22-4A10-9E16-721F449386B3}"/>
              </a:ext>
            </a:extLst>
          </p:cNvPr>
          <p:cNvSpPr>
            <a:spLocks noGrp="1"/>
          </p:cNvSpPr>
          <p:nvPr>
            <p:ph idx="1"/>
          </p:nvPr>
        </p:nvSpPr>
        <p:spPr>
          <a:xfrm>
            <a:off x="1729345" y="2278528"/>
            <a:ext cx="10018713" cy="3124201"/>
          </a:xfrm>
        </p:spPr>
        <p:txBody>
          <a:bodyPr anchor="ctr">
            <a:normAutofit/>
          </a:bodyPr>
          <a:lstStyle/>
          <a:p>
            <a:pPr>
              <a:lnSpc>
                <a:spcPct val="90000"/>
              </a:lnSpc>
            </a:pPr>
            <a:r>
              <a:rPr lang="en-US" b="0" i="0" dirty="0">
                <a:effectLst/>
                <a:latin typeface="Slack-Lato"/>
              </a:rPr>
              <a:t>Miro to </a:t>
            </a:r>
            <a:r>
              <a:rPr lang="en-US" b="0" i="0" dirty="0">
                <a:solidFill>
                  <a:srgbClr val="FFC000"/>
                </a:solidFill>
                <a:effectLst/>
                <a:latin typeface="Slack-Lato"/>
              </a:rPr>
              <a:t>visualize</a:t>
            </a:r>
            <a:r>
              <a:rPr lang="en-US" b="0" i="0" dirty="0">
                <a:effectLst/>
                <a:latin typeface="Slack-Lato"/>
              </a:rPr>
              <a:t> our ideas </a:t>
            </a:r>
          </a:p>
          <a:p>
            <a:pPr>
              <a:lnSpc>
                <a:spcPct val="90000"/>
              </a:lnSpc>
            </a:pPr>
            <a:r>
              <a:rPr lang="en-US" dirty="0">
                <a:latin typeface="Slack-Lato"/>
              </a:rPr>
              <a:t>Mind mapping </a:t>
            </a:r>
            <a:r>
              <a:rPr lang="en-US" b="0" i="0" dirty="0">
                <a:effectLst/>
                <a:latin typeface="Slack-Lato"/>
              </a:rPr>
              <a:t>thoughts about development and possible features </a:t>
            </a:r>
          </a:p>
          <a:p>
            <a:pPr>
              <a:lnSpc>
                <a:spcPct val="90000"/>
              </a:lnSpc>
            </a:pPr>
            <a:r>
              <a:rPr lang="en-US" b="0" i="0" dirty="0">
                <a:solidFill>
                  <a:srgbClr val="FFC000"/>
                </a:solidFill>
                <a:effectLst/>
                <a:latin typeface="Slack-Lato"/>
              </a:rPr>
              <a:t>Inclusivity</a:t>
            </a:r>
            <a:r>
              <a:rPr lang="en-US" b="0" i="0" dirty="0">
                <a:effectLst/>
                <a:latin typeface="Slack-Lato"/>
              </a:rPr>
              <a:t> design considerations: iconography, user interface, etc. </a:t>
            </a:r>
          </a:p>
          <a:p>
            <a:pPr>
              <a:lnSpc>
                <a:spcPct val="90000"/>
              </a:lnSpc>
            </a:pPr>
            <a:r>
              <a:rPr lang="en-US" dirty="0">
                <a:solidFill>
                  <a:srgbClr val="FFC000"/>
                </a:solidFill>
                <a:latin typeface="Slack-Lato"/>
              </a:rPr>
              <a:t>A</a:t>
            </a:r>
            <a:r>
              <a:rPr lang="en-US" b="0" i="0" dirty="0">
                <a:solidFill>
                  <a:srgbClr val="FFC000"/>
                </a:solidFill>
                <a:effectLst/>
                <a:latin typeface="Slack-Lato"/>
              </a:rPr>
              <a:t>ccessibility</a:t>
            </a:r>
            <a:r>
              <a:rPr lang="en-US" b="0" i="0" dirty="0">
                <a:effectLst/>
                <a:latin typeface="Slack-Lato"/>
              </a:rPr>
              <a:t> considerations for various kinds of walkers</a:t>
            </a:r>
          </a:p>
          <a:p>
            <a:pPr>
              <a:lnSpc>
                <a:spcPct val="90000"/>
              </a:lnSpc>
            </a:pPr>
            <a:r>
              <a:rPr lang="en-US" b="0" i="0" dirty="0">
                <a:effectLst/>
                <a:latin typeface="Slack-Lato"/>
              </a:rPr>
              <a:t>Examples of existing </a:t>
            </a:r>
            <a:r>
              <a:rPr lang="en-US" b="0" i="0" dirty="0">
                <a:solidFill>
                  <a:srgbClr val="FFC000"/>
                </a:solidFill>
                <a:effectLst/>
                <a:latin typeface="Slack-Lato"/>
              </a:rPr>
              <a:t>competitor apps for comparison and learnings</a:t>
            </a:r>
          </a:p>
          <a:p>
            <a:pPr>
              <a:lnSpc>
                <a:spcPct val="90000"/>
              </a:lnSpc>
            </a:pPr>
            <a:endParaRPr lang="en-GB" sz="1400" dirty="0"/>
          </a:p>
        </p:txBody>
      </p:sp>
      <p:sp>
        <p:nvSpPr>
          <p:cNvPr id="5" name="Slide Number Placeholder 4">
            <a:extLst>
              <a:ext uri="{FF2B5EF4-FFF2-40B4-BE49-F238E27FC236}">
                <a16:creationId xmlns:a16="http://schemas.microsoft.com/office/drawing/2014/main" id="{17683B7E-896D-4453-8FFC-F16128294A9F}"/>
              </a:ext>
            </a:extLst>
          </p:cNvPr>
          <p:cNvSpPr>
            <a:spLocks noGrp="1"/>
          </p:cNvSpPr>
          <p:nvPr>
            <p:ph type="sldNum" sz="quarter" idx="12"/>
          </p:nvPr>
        </p:nvSpPr>
        <p:spPr/>
        <p:txBody>
          <a:bodyPr/>
          <a:lstStyle/>
          <a:p>
            <a:fld id="{6B1FD587-4C10-4A03-9EAC-84D47CE8D42F}" type="slidenum">
              <a:rPr lang="en-GB" smtClean="0"/>
              <a:t>7</a:t>
            </a:fld>
            <a:endParaRPr lang="en-GB" dirty="0"/>
          </a:p>
        </p:txBody>
      </p:sp>
    </p:spTree>
    <p:extLst>
      <p:ext uri="{BB962C8B-B14F-4D97-AF65-F5344CB8AC3E}">
        <p14:creationId xmlns:p14="http://schemas.microsoft.com/office/powerpoint/2010/main" val="1010554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89D35B1-0ED5-4358-8CAE-A9E49412AA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6" name="Freeform 6">
              <a:extLst>
                <a:ext uri="{FF2B5EF4-FFF2-40B4-BE49-F238E27FC236}">
                  <a16:creationId xmlns:a16="http://schemas.microsoft.com/office/drawing/2014/main" id="{DDEF6545-5A42-469E-8778-86CA01CD46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 name="Freeform 7">
              <a:extLst>
                <a:ext uri="{FF2B5EF4-FFF2-40B4-BE49-F238E27FC236}">
                  <a16:creationId xmlns:a16="http://schemas.microsoft.com/office/drawing/2014/main" id="{3B08853F-842C-4D0A-9A89-D05CB3990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1" name="Freeform 8">
              <a:extLst>
                <a:ext uri="{FF2B5EF4-FFF2-40B4-BE49-F238E27FC236}">
                  <a16:creationId xmlns:a16="http://schemas.microsoft.com/office/drawing/2014/main" id="{A436FB18-2D01-4AAB-AD10-2D1208310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2" name="Freeform 9">
              <a:extLst>
                <a:ext uri="{FF2B5EF4-FFF2-40B4-BE49-F238E27FC236}">
                  <a16:creationId xmlns:a16="http://schemas.microsoft.com/office/drawing/2014/main" id="{9EFB8341-7A7B-46E4-AF94-689147AD05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5" name="Freeform 10">
              <a:extLst>
                <a:ext uri="{FF2B5EF4-FFF2-40B4-BE49-F238E27FC236}">
                  <a16:creationId xmlns:a16="http://schemas.microsoft.com/office/drawing/2014/main" id="{C4D84136-7804-4605-AC9F-238A3665E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4" name="Freeform 11">
              <a:extLst>
                <a:ext uri="{FF2B5EF4-FFF2-40B4-BE49-F238E27FC236}">
                  <a16:creationId xmlns:a16="http://schemas.microsoft.com/office/drawing/2014/main" id="{4EC6F81C-51C2-4A6F-8B94-562DA67362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6" name="Rectangle 15">
            <a:extLst>
              <a:ext uri="{FF2B5EF4-FFF2-40B4-BE49-F238E27FC236}">
                <a16:creationId xmlns:a16="http://schemas.microsoft.com/office/drawing/2014/main" id="{7E123AAE-7C5D-4EC5-B570-7141C9405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BE68FE8-33EE-42EC-8894-0492375502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picture containing text&#10;&#10;Description automatically generated">
            <a:extLst>
              <a:ext uri="{FF2B5EF4-FFF2-40B4-BE49-F238E27FC236}">
                <a16:creationId xmlns:a16="http://schemas.microsoft.com/office/drawing/2014/main" id="{A38CB4BD-FE78-4980-99D0-3C43068C8A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8271" y="643467"/>
            <a:ext cx="10175458" cy="5571066"/>
          </a:xfrm>
          <a:prstGeom prst="rect">
            <a:avLst/>
          </a:prstGeom>
        </p:spPr>
      </p:pic>
      <p:sp>
        <p:nvSpPr>
          <p:cNvPr id="4" name="Slide Number Placeholder 3">
            <a:extLst>
              <a:ext uri="{FF2B5EF4-FFF2-40B4-BE49-F238E27FC236}">
                <a16:creationId xmlns:a16="http://schemas.microsoft.com/office/drawing/2014/main" id="{0F2501C6-BBA0-473B-9504-1EB2ACF898F2}"/>
              </a:ext>
            </a:extLst>
          </p:cNvPr>
          <p:cNvSpPr>
            <a:spLocks noGrp="1"/>
          </p:cNvSpPr>
          <p:nvPr>
            <p:ph type="sldNum" sz="quarter" idx="12"/>
          </p:nvPr>
        </p:nvSpPr>
        <p:spPr/>
        <p:txBody>
          <a:bodyPr/>
          <a:lstStyle/>
          <a:p>
            <a:fld id="{6B1FD587-4C10-4A03-9EAC-84D47CE8D42F}" type="slidenum">
              <a:rPr lang="en-GB" smtClean="0"/>
              <a:t>8</a:t>
            </a:fld>
            <a:endParaRPr lang="en-GB" dirty="0"/>
          </a:p>
        </p:txBody>
      </p:sp>
    </p:spTree>
    <p:extLst>
      <p:ext uri="{BB962C8B-B14F-4D97-AF65-F5344CB8AC3E}">
        <p14:creationId xmlns:p14="http://schemas.microsoft.com/office/powerpoint/2010/main" val="2405888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BB0535-D4E4-458B-81C7-6B6F3F0B6126}"/>
              </a:ext>
            </a:extLst>
          </p:cNvPr>
          <p:cNvPicPr>
            <a:picLocks noChangeAspect="1"/>
          </p:cNvPicPr>
          <p:nvPr/>
        </p:nvPicPr>
        <p:blipFill>
          <a:blip r:embed="rId2"/>
          <a:stretch>
            <a:fillRect/>
          </a:stretch>
        </p:blipFill>
        <p:spPr>
          <a:xfrm>
            <a:off x="1270913" y="1049392"/>
            <a:ext cx="5658335" cy="4979334"/>
          </a:xfrm>
          <a:prstGeom prst="rect">
            <a:avLst/>
          </a:prstGeom>
        </p:spPr>
      </p:pic>
      <p:pic>
        <p:nvPicPr>
          <p:cNvPr id="7" name="Picture 6">
            <a:extLst>
              <a:ext uri="{FF2B5EF4-FFF2-40B4-BE49-F238E27FC236}">
                <a16:creationId xmlns:a16="http://schemas.microsoft.com/office/drawing/2014/main" id="{89228EA5-E26D-4FD6-85E1-285731EA7DD5}"/>
              </a:ext>
            </a:extLst>
          </p:cNvPr>
          <p:cNvPicPr>
            <a:picLocks noChangeAspect="1"/>
          </p:cNvPicPr>
          <p:nvPr/>
        </p:nvPicPr>
        <p:blipFill>
          <a:blip r:embed="rId3"/>
          <a:stretch>
            <a:fillRect/>
          </a:stretch>
        </p:blipFill>
        <p:spPr>
          <a:xfrm>
            <a:off x="8653699" y="981860"/>
            <a:ext cx="3012778" cy="2745603"/>
          </a:xfrm>
          <a:prstGeom prst="rect">
            <a:avLst/>
          </a:prstGeom>
        </p:spPr>
      </p:pic>
      <p:sp>
        <p:nvSpPr>
          <p:cNvPr id="13" name="TextBox 12">
            <a:extLst>
              <a:ext uri="{FF2B5EF4-FFF2-40B4-BE49-F238E27FC236}">
                <a16:creationId xmlns:a16="http://schemas.microsoft.com/office/drawing/2014/main" id="{23AD5926-8446-4925-9139-1249387638D9}"/>
              </a:ext>
            </a:extLst>
          </p:cNvPr>
          <p:cNvSpPr txBox="1"/>
          <p:nvPr/>
        </p:nvSpPr>
        <p:spPr>
          <a:xfrm>
            <a:off x="6795433" y="4122690"/>
            <a:ext cx="4039973" cy="1477328"/>
          </a:xfrm>
          <a:prstGeom prst="rect">
            <a:avLst/>
          </a:prstGeom>
          <a:noFill/>
        </p:spPr>
        <p:txBody>
          <a:bodyPr wrap="square">
            <a:spAutoFit/>
          </a:bodyPr>
          <a:lstStyle/>
          <a:p>
            <a:pPr algn="ctr"/>
            <a:r>
              <a:rPr lang="en-US" b="1" i="0" dirty="0">
                <a:solidFill>
                  <a:srgbClr val="333333"/>
                </a:solidFill>
                <a:effectLst/>
                <a:latin typeface="craft_gothic_boldcondensed"/>
              </a:rPr>
              <a:t>Smartphone Apps for Tracking the Sun, Moon, and Stars</a:t>
            </a:r>
          </a:p>
          <a:p>
            <a:pPr algn="l"/>
            <a:r>
              <a:rPr lang="en-US" b="0" i="0" dirty="0">
                <a:solidFill>
                  <a:srgbClr val="333333"/>
                </a:solidFill>
                <a:effectLst/>
                <a:latin typeface="craft_gothic_boldcondensed"/>
                <a:hlinkClick r:id="rId4"/>
              </a:rPr>
              <a:t>https://havecamerawilltravel.com/photographer/apps-for-tracking-the-sun/</a:t>
            </a:r>
            <a:endParaRPr lang="en-US" dirty="0">
              <a:solidFill>
                <a:srgbClr val="333333"/>
              </a:solidFill>
              <a:latin typeface="craft_gothic_boldcondensed"/>
            </a:endParaRPr>
          </a:p>
          <a:p>
            <a:pPr algn="l"/>
            <a:endParaRPr lang="en-US" b="0" i="0" dirty="0">
              <a:solidFill>
                <a:srgbClr val="333333"/>
              </a:solidFill>
              <a:effectLst/>
              <a:latin typeface="craft_gothic_boldcondensed"/>
            </a:endParaRPr>
          </a:p>
        </p:txBody>
      </p:sp>
      <p:sp>
        <p:nvSpPr>
          <p:cNvPr id="9" name="TextBox 8">
            <a:extLst>
              <a:ext uri="{FF2B5EF4-FFF2-40B4-BE49-F238E27FC236}">
                <a16:creationId xmlns:a16="http://schemas.microsoft.com/office/drawing/2014/main" id="{979B8E8E-F17A-475E-BDBD-1760F0E68223}"/>
              </a:ext>
            </a:extLst>
          </p:cNvPr>
          <p:cNvSpPr txBox="1"/>
          <p:nvPr/>
        </p:nvSpPr>
        <p:spPr>
          <a:xfrm>
            <a:off x="1185609" y="524632"/>
            <a:ext cx="4813222" cy="369332"/>
          </a:xfrm>
          <a:prstGeom prst="rect">
            <a:avLst/>
          </a:prstGeom>
          <a:noFill/>
        </p:spPr>
        <p:txBody>
          <a:bodyPr wrap="square" rtlCol="0">
            <a:spAutoFit/>
          </a:bodyPr>
          <a:lstStyle/>
          <a:p>
            <a:r>
              <a:rPr lang="en-US" b="1" dirty="0"/>
              <a:t>EXISTING TOOLS:</a:t>
            </a:r>
            <a:endParaRPr lang="en-GB" b="1" dirty="0"/>
          </a:p>
        </p:txBody>
      </p:sp>
      <p:grpSp>
        <p:nvGrpSpPr>
          <p:cNvPr id="23" name="Group 22">
            <a:extLst>
              <a:ext uri="{FF2B5EF4-FFF2-40B4-BE49-F238E27FC236}">
                <a16:creationId xmlns:a16="http://schemas.microsoft.com/office/drawing/2014/main" id="{7100A332-D20E-458F-B78C-56D0F6FA2E5F}"/>
              </a:ext>
            </a:extLst>
          </p:cNvPr>
          <p:cNvGrpSpPr/>
          <p:nvPr/>
        </p:nvGrpSpPr>
        <p:grpSpPr>
          <a:xfrm>
            <a:off x="1309302" y="1679656"/>
            <a:ext cx="1715760" cy="812160"/>
            <a:chOff x="908883" y="1476464"/>
            <a:chExt cx="1715760" cy="812160"/>
          </a:xfrm>
        </p:grpSpPr>
        <mc:AlternateContent xmlns:mc="http://schemas.openxmlformats.org/markup-compatibility/2006" xmlns:p14="http://schemas.microsoft.com/office/powerpoint/2010/main" xmlns:aink="http://schemas.microsoft.com/office/drawing/2016/ink">
          <mc:Choice Requires="p14 aink">
            <p:contentPart p14:bwMode="auto" r:id="rId5">
              <p14:nvContentPartPr>
                <p14:cNvPr id="18" name="Ink 17">
                  <a:extLst>
                    <a:ext uri="{FF2B5EF4-FFF2-40B4-BE49-F238E27FC236}">
                      <a16:creationId xmlns:a16="http://schemas.microsoft.com/office/drawing/2014/main" id="{CF7854B2-8C15-4D0A-873D-25C9C2A65577}"/>
                    </a:ext>
                  </a:extLst>
                </p14:cNvPr>
                <p14:cNvContentPartPr/>
                <p14:nvPr/>
              </p14:nvContentPartPr>
              <p14:xfrm>
                <a:off x="908883" y="1547384"/>
                <a:ext cx="664200" cy="579960"/>
              </p14:xfrm>
            </p:contentPart>
          </mc:Choice>
          <mc:Fallback xmlns="">
            <p:pic>
              <p:nvPicPr>
                <p:cNvPr id="18" name="Ink 17">
                  <a:extLst>
                    <a:ext uri="{FF2B5EF4-FFF2-40B4-BE49-F238E27FC236}">
                      <a16:creationId xmlns:a16="http://schemas.microsoft.com/office/drawing/2014/main" id="{CF7854B2-8C15-4D0A-873D-25C9C2A65577}"/>
                    </a:ext>
                  </a:extLst>
                </p:cNvPr>
                <p:cNvPicPr/>
                <p:nvPr/>
              </p:nvPicPr>
              <p:blipFill>
                <a:blip r:embed="rId6"/>
                <a:stretch>
                  <a:fillRect/>
                </a:stretch>
              </p:blipFill>
              <p:spPr>
                <a:xfrm>
                  <a:off x="891243" y="1529384"/>
                  <a:ext cx="699840" cy="6156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7">
              <p14:nvContentPartPr>
                <p14:cNvPr id="19" name="Ink 18">
                  <a:extLst>
                    <a:ext uri="{FF2B5EF4-FFF2-40B4-BE49-F238E27FC236}">
                      <a16:creationId xmlns:a16="http://schemas.microsoft.com/office/drawing/2014/main" id="{9D367EAC-01DC-45F0-A905-004B947A2FCE}"/>
                    </a:ext>
                  </a:extLst>
                </p14:cNvPr>
                <p14:cNvContentPartPr/>
                <p14:nvPr/>
              </p14:nvContentPartPr>
              <p14:xfrm>
                <a:off x="1647603" y="1476464"/>
                <a:ext cx="432000" cy="559080"/>
              </p14:xfrm>
            </p:contentPart>
          </mc:Choice>
          <mc:Fallback xmlns="">
            <p:pic>
              <p:nvPicPr>
                <p:cNvPr id="19" name="Ink 18">
                  <a:extLst>
                    <a:ext uri="{FF2B5EF4-FFF2-40B4-BE49-F238E27FC236}">
                      <a16:creationId xmlns:a16="http://schemas.microsoft.com/office/drawing/2014/main" id="{9D367EAC-01DC-45F0-A905-004B947A2FCE}"/>
                    </a:ext>
                  </a:extLst>
                </p:cNvPr>
                <p:cNvPicPr/>
                <p:nvPr/>
              </p:nvPicPr>
              <p:blipFill>
                <a:blip r:embed="rId8"/>
                <a:stretch>
                  <a:fillRect/>
                </a:stretch>
              </p:blipFill>
              <p:spPr>
                <a:xfrm>
                  <a:off x="1629963" y="1458824"/>
                  <a:ext cx="467640" cy="59472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9">
              <p14:nvContentPartPr>
                <p14:cNvPr id="21" name="Ink 20">
                  <a:extLst>
                    <a:ext uri="{FF2B5EF4-FFF2-40B4-BE49-F238E27FC236}">
                      <a16:creationId xmlns:a16="http://schemas.microsoft.com/office/drawing/2014/main" id="{0795E238-8A33-453E-990C-5AAD46D6C460}"/>
                    </a:ext>
                  </a:extLst>
                </p14:cNvPr>
                <p14:cNvContentPartPr/>
                <p14:nvPr/>
              </p14:nvContentPartPr>
              <p14:xfrm>
                <a:off x="1431963" y="1564664"/>
                <a:ext cx="1116000" cy="702000"/>
              </p14:xfrm>
            </p:contentPart>
          </mc:Choice>
          <mc:Fallback xmlns="">
            <p:pic>
              <p:nvPicPr>
                <p:cNvPr id="21" name="Ink 20">
                  <a:extLst>
                    <a:ext uri="{FF2B5EF4-FFF2-40B4-BE49-F238E27FC236}">
                      <a16:creationId xmlns:a16="http://schemas.microsoft.com/office/drawing/2014/main" id="{0795E238-8A33-453E-990C-5AAD46D6C460}"/>
                    </a:ext>
                  </a:extLst>
                </p:cNvPr>
                <p:cNvPicPr/>
                <p:nvPr/>
              </p:nvPicPr>
              <p:blipFill>
                <a:blip r:embed="rId10"/>
                <a:stretch>
                  <a:fillRect/>
                </a:stretch>
              </p:blipFill>
              <p:spPr>
                <a:xfrm>
                  <a:off x="1413963" y="1546664"/>
                  <a:ext cx="1151640" cy="73764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1">
              <p14:nvContentPartPr>
                <p14:cNvPr id="22" name="Ink 21">
                  <a:extLst>
                    <a:ext uri="{FF2B5EF4-FFF2-40B4-BE49-F238E27FC236}">
                      <a16:creationId xmlns:a16="http://schemas.microsoft.com/office/drawing/2014/main" id="{EF9628CC-37EA-44ED-9BF9-B7ABA75DBA5E}"/>
                    </a:ext>
                  </a:extLst>
                </p14:cNvPr>
                <p14:cNvContentPartPr/>
                <p14:nvPr/>
              </p14:nvContentPartPr>
              <p14:xfrm>
                <a:off x="1689003" y="1724504"/>
                <a:ext cx="935640" cy="564120"/>
              </p14:xfrm>
            </p:contentPart>
          </mc:Choice>
          <mc:Fallback xmlns="">
            <p:pic>
              <p:nvPicPr>
                <p:cNvPr id="22" name="Ink 21">
                  <a:extLst>
                    <a:ext uri="{FF2B5EF4-FFF2-40B4-BE49-F238E27FC236}">
                      <a16:creationId xmlns:a16="http://schemas.microsoft.com/office/drawing/2014/main" id="{EF9628CC-37EA-44ED-9BF9-B7ABA75DBA5E}"/>
                    </a:ext>
                  </a:extLst>
                </p:cNvPr>
                <p:cNvPicPr/>
                <p:nvPr/>
              </p:nvPicPr>
              <p:blipFill>
                <a:blip r:embed="rId12"/>
                <a:stretch>
                  <a:fillRect/>
                </a:stretch>
              </p:blipFill>
              <p:spPr>
                <a:xfrm>
                  <a:off x="1671363" y="1706864"/>
                  <a:ext cx="971280" cy="599760"/>
                </a:xfrm>
                <a:prstGeom prst="rect">
                  <a:avLst/>
                </a:prstGeom>
              </p:spPr>
            </p:pic>
          </mc:Fallback>
        </mc:AlternateContent>
      </p:grpSp>
      <p:grpSp>
        <p:nvGrpSpPr>
          <p:cNvPr id="31" name="Group 30">
            <a:extLst>
              <a:ext uri="{FF2B5EF4-FFF2-40B4-BE49-F238E27FC236}">
                <a16:creationId xmlns:a16="http://schemas.microsoft.com/office/drawing/2014/main" id="{39989D65-0F69-4BD0-8C87-F0211EB3CCC1}"/>
              </a:ext>
            </a:extLst>
          </p:cNvPr>
          <p:cNvGrpSpPr/>
          <p:nvPr/>
        </p:nvGrpSpPr>
        <p:grpSpPr>
          <a:xfrm>
            <a:off x="7469622" y="317056"/>
            <a:ext cx="1716840" cy="1087560"/>
            <a:chOff x="7069203" y="113864"/>
            <a:chExt cx="1716840" cy="1087560"/>
          </a:xfrm>
        </p:grpSpPr>
        <mc:AlternateContent xmlns:mc="http://schemas.openxmlformats.org/markup-compatibility/2006" xmlns:p14="http://schemas.microsoft.com/office/powerpoint/2010/main" xmlns:aink="http://schemas.microsoft.com/office/drawing/2016/ink">
          <mc:Choice Requires="p14 aink">
            <p:contentPart p14:bwMode="auto" r:id="rId13">
              <p14:nvContentPartPr>
                <p14:cNvPr id="24" name="Ink 23">
                  <a:extLst>
                    <a:ext uri="{FF2B5EF4-FFF2-40B4-BE49-F238E27FC236}">
                      <a16:creationId xmlns:a16="http://schemas.microsoft.com/office/drawing/2014/main" id="{74BFBF53-B600-43DB-BAEE-DADA19B450FF}"/>
                    </a:ext>
                  </a:extLst>
                </p14:cNvPr>
                <p14:cNvContentPartPr/>
                <p14:nvPr/>
              </p14:nvContentPartPr>
              <p14:xfrm>
                <a:off x="7069203" y="587264"/>
                <a:ext cx="381960" cy="482040"/>
              </p14:xfrm>
            </p:contentPart>
          </mc:Choice>
          <mc:Fallback xmlns="">
            <p:pic>
              <p:nvPicPr>
                <p:cNvPr id="24" name="Ink 23">
                  <a:extLst>
                    <a:ext uri="{FF2B5EF4-FFF2-40B4-BE49-F238E27FC236}">
                      <a16:creationId xmlns:a16="http://schemas.microsoft.com/office/drawing/2014/main" id="{74BFBF53-B600-43DB-BAEE-DADA19B450FF}"/>
                    </a:ext>
                  </a:extLst>
                </p:cNvPr>
                <p:cNvPicPr/>
                <p:nvPr/>
              </p:nvPicPr>
              <p:blipFill>
                <a:blip r:embed="rId14"/>
                <a:stretch>
                  <a:fillRect/>
                </a:stretch>
              </p:blipFill>
              <p:spPr>
                <a:xfrm>
                  <a:off x="7051203" y="569624"/>
                  <a:ext cx="417600" cy="51768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5">
              <p14:nvContentPartPr>
                <p14:cNvPr id="25" name="Ink 24">
                  <a:extLst>
                    <a:ext uri="{FF2B5EF4-FFF2-40B4-BE49-F238E27FC236}">
                      <a16:creationId xmlns:a16="http://schemas.microsoft.com/office/drawing/2014/main" id="{5DD1D62E-27FA-4A2B-845B-B2124571F74E}"/>
                    </a:ext>
                  </a:extLst>
                </p14:cNvPr>
                <p14:cNvContentPartPr/>
                <p14:nvPr/>
              </p14:nvContentPartPr>
              <p14:xfrm>
                <a:off x="7532163" y="604184"/>
                <a:ext cx="169200" cy="270360"/>
              </p14:xfrm>
            </p:contentPart>
          </mc:Choice>
          <mc:Fallback xmlns="">
            <p:pic>
              <p:nvPicPr>
                <p:cNvPr id="25" name="Ink 24">
                  <a:extLst>
                    <a:ext uri="{FF2B5EF4-FFF2-40B4-BE49-F238E27FC236}">
                      <a16:creationId xmlns:a16="http://schemas.microsoft.com/office/drawing/2014/main" id="{5DD1D62E-27FA-4A2B-845B-B2124571F74E}"/>
                    </a:ext>
                  </a:extLst>
                </p:cNvPr>
                <p:cNvPicPr/>
                <p:nvPr/>
              </p:nvPicPr>
              <p:blipFill>
                <a:blip r:embed="rId16"/>
                <a:stretch>
                  <a:fillRect/>
                </a:stretch>
              </p:blipFill>
              <p:spPr>
                <a:xfrm>
                  <a:off x="7514163" y="586184"/>
                  <a:ext cx="204840" cy="30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7">
              <p14:nvContentPartPr>
                <p14:cNvPr id="26" name="Ink 25">
                  <a:extLst>
                    <a:ext uri="{FF2B5EF4-FFF2-40B4-BE49-F238E27FC236}">
                      <a16:creationId xmlns:a16="http://schemas.microsoft.com/office/drawing/2014/main" id="{EEDEE9C1-4056-4E80-A2F1-87460F96F5C0}"/>
                    </a:ext>
                  </a:extLst>
                </p14:cNvPr>
                <p14:cNvContentPartPr/>
                <p14:nvPr/>
              </p14:nvContentPartPr>
              <p14:xfrm>
                <a:off x="7741683" y="208184"/>
                <a:ext cx="437040" cy="489600"/>
              </p14:xfrm>
            </p:contentPart>
          </mc:Choice>
          <mc:Fallback xmlns="">
            <p:pic>
              <p:nvPicPr>
                <p:cNvPr id="26" name="Ink 25">
                  <a:extLst>
                    <a:ext uri="{FF2B5EF4-FFF2-40B4-BE49-F238E27FC236}">
                      <a16:creationId xmlns:a16="http://schemas.microsoft.com/office/drawing/2014/main" id="{EEDEE9C1-4056-4E80-A2F1-87460F96F5C0}"/>
                    </a:ext>
                  </a:extLst>
                </p:cNvPr>
                <p:cNvPicPr/>
                <p:nvPr/>
              </p:nvPicPr>
              <p:blipFill>
                <a:blip r:embed="rId18"/>
                <a:stretch>
                  <a:fillRect/>
                </a:stretch>
              </p:blipFill>
              <p:spPr>
                <a:xfrm>
                  <a:off x="7723683" y="190544"/>
                  <a:ext cx="472680" cy="52524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9">
              <p14:nvContentPartPr>
                <p14:cNvPr id="27" name="Ink 26">
                  <a:extLst>
                    <a:ext uri="{FF2B5EF4-FFF2-40B4-BE49-F238E27FC236}">
                      <a16:creationId xmlns:a16="http://schemas.microsoft.com/office/drawing/2014/main" id="{B90D1141-8C9E-4C45-A603-54817A7FB21B}"/>
                    </a:ext>
                  </a:extLst>
                </p14:cNvPr>
                <p14:cNvContentPartPr/>
                <p14:nvPr/>
              </p14:nvContentPartPr>
              <p14:xfrm>
                <a:off x="7885683" y="113864"/>
                <a:ext cx="900360" cy="399960"/>
              </p14:xfrm>
            </p:contentPart>
          </mc:Choice>
          <mc:Fallback xmlns="">
            <p:pic>
              <p:nvPicPr>
                <p:cNvPr id="27" name="Ink 26">
                  <a:extLst>
                    <a:ext uri="{FF2B5EF4-FFF2-40B4-BE49-F238E27FC236}">
                      <a16:creationId xmlns:a16="http://schemas.microsoft.com/office/drawing/2014/main" id="{B90D1141-8C9E-4C45-A603-54817A7FB21B}"/>
                    </a:ext>
                  </a:extLst>
                </p:cNvPr>
                <p:cNvPicPr/>
                <p:nvPr/>
              </p:nvPicPr>
              <p:blipFill>
                <a:blip r:embed="rId20"/>
                <a:stretch>
                  <a:fillRect/>
                </a:stretch>
              </p:blipFill>
              <p:spPr>
                <a:xfrm>
                  <a:off x="7867683" y="95864"/>
                  <a:ext cx="936000" cy="4356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21">
              <p14:nvContentPartPr>
                <p14:cNvPr id="29" name="Ink 28">
                  <a:extLst>
                    <a:ext uri="{FF2B5EF4-FFF2-40B4-BE49-F238E27FC236}">
                      <a16:creationId xmlns:a16="http://schemas.microsoft.com/office/drawing/2014/main" id="{276D55AD-4024-4F68-90AA-ABD3F8D0EBFD}"/>
                    </a:ext>
                  </a:extLst>
                </p14:cNvPr>
                <p14:cNvContentPartPr/>
                <p14:nvPr/>
              </p14:nvContentPartPr>
              <p14:xfrm>
                <a:off x="7636923" y="495824"/>
                <a:ext cx="941400" cy="639000"/>
              </p14:xfrm>
            </p:contentPart>
          </mc:Choice>
          <mc:Fallback xmlns="">
            <p:pic>
              <p:nvPicPr>
                <p:cNvPr id="29" name="Ink 28">
                  <a:extLst>
                    <a:ext uri="{FF2B5EF4-FFF2-40B4-BE49-F238E27FC236}">
                      <a16:creationId xmlns:a16="http://schemas.microsoft.com/office/drawing/2014/main" id="{276D55AD-4024-4F68-90AA-ABD3F8D0EBFD}"/>
                    </a:ext>
                  </a:extLst>
                </p:cNvPr>
                <p:cNvPicPr/>
                <p:nvPr/>
              </p:nvPicPr>
              <p:blipFill>
                <a:blip r:embed="rId22"/>
                <a:stretch>
                  <a:fillRect/>
                </a:stretch>
              </p:blipFill>
              <p:spPr>
                <a:xfrm>
                  <a:off x="7618923" y="477824"/>
                  <a:ext cx="977040" cy="67464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23">
              <p14:nvContentPartPr>
                <p14:cNvPr id="30" name="Ink 29">
                  <a:extLst>
                    <a:ext uri="{FF2B5EF4-FFF2-40B4-BE49-F238E27FC236}">
                      <a16:creationId xmlns:a16="http://schemas.microsoft.com/office/drawing/2014/main" id="{044B6A82-5087-4B55-BFD1-C707A932C72A}"/>
                    </a:ext>
                  </a:extLst>
                </p14:cNvPr>
                <p14:cNvContentPartPr/>
                <p14:nvPr/>
              </p14:nvContentPartPr>
              <p14:xfrm>
                <a:off x="7815843" y="541904"/>
                <a:ext cx="924480" cy="659520"/>
              </p14:xfrm>
            </p:contentPart>
          </mc:Choice>
          <mc:Fallback xmlns="">
            <p:pic>
              <p:nvPicPr>
                <p:cNvPr id="30" name="Ink 29">
                  <a:extLst>
                    <a:ext uri="{FF2B5EF4-FFF2-40B4-BE49-F238E27FC236}">
                      <a16:creationId xmlns:a16="http://schemas.microsoft.com/office/drawing/2014/main" id="{044B6A82-5087-4B55-BFD1-C707A932C72A}"/>
                    </a:ext>
                  </a:extLst>
                </p:cNvPr>
                <p:cNvPicPr/>
                <p:nvPr/>
              </p:nvPicPr>
              <p:blipFill>
                <a:blip r:embed="rId24"/>
                <a:stretch>
                  <a:fillRect/>
                </a:stretch>
              </p:blipFill>
              <p:spPr>
                <a:xfrm>
                  <a:off x="7798203" y="524264"/>
                  <a:ext cx="960120" cy="695160"/>
                </a:xfrm>
                <a:prstGeom prst="rect">
                  <a:avLst/>
                </a:prstGeom>
              </p:spPr>
            </p:pic>
          </mc:Fallback>
        </mc:AlternateContent>
      </p:grpSp>
      <p:grpSp>
        <p:nvGrpSpPr>
          <p:cNvPr id="35" name="Group 34">
            <a:extLst>
              <a:ext uri="{FF2B5EF4-FFF2-40B4-BE49-F238E27FC236}">
                <a16:creationId xmlns:a16="http://schemas.microsoft.com/office/drawing/2014/main" id="{21466FB3-19C6-40FE-AE66-BF95297789E9}"/>
              </a:ext>
            </a:extLst>
          </p:cNvPr>
          <p:cNvGrpSpPr/>
          <p:nvPr/>
        </p:nvGrpSpPr>
        <p:grpSpPr>
          <a:xfrm>
            <a:off x="6874182" y="3467776"/>
            <a:ext cx="1434960" cy="667800"/>
            <a:chOff x="6473763" y="3264584"/>
            <a:chExt cx="1434960" cy="667800"/>
          </a:xfrm>
        </p:grpSpPr>
        <mc:AlternateContent xmlns:mc="http://schemas.openxmlformats.org/markup-compatibility/2006" xmlns:p14="http://schemas.microsoft.com/office/powerpoint/2010/main" xmlns:aink="http://schemas.microsoft.com/office/drawing/2016/ink">
          <mc:Choice Requires="p14 aink">
            <p:contentPart p14:bwMode="auto" r:id="rId25">
              <p14:nvContentPartPr>
                <p14:cNvPr id="32" name="Ink 31">
                  <a:extLst>
                    <a:ext uri="{FF2B5EF4-FFF2-40B4-BE49-F238E27FC236}">
                      <a16:creationId xmlns:a16="http://schemas.microsoft.com/office/drawing/2014/main" id="{11DAF70E-7640-4611-A9E6-16C6CAFB169E}"/>
                    </a:ext>
                  </a:extLst>
                </p14:cNvPr>
                <p14:cNvContentPartPr/>
                <p14:nvPr/>
              </p14:nvContentPartPr>
              <p14:xfrm>
                <a:off x="6473763" y="3264584"/>
                <a:ext cx="1089720" cy="561960"/>
              </p14:xfrm>
            </p:contentPart>
          </mc:Choice>
          <mc:Fallback xmlns="">
            <p:pic>
              <p:nvPicPr>
                <p:cNvPr id="32" name="Ink 31">
                  <a:extLst>
                    <a:ext uri="{FF2B5EF4-FFF2-40B4-BE49-F238E27FC236}">
                      <a16:creationId xmlns:a16="http://schemas.microsoft.com/office/drawing/2014/main" id="{11DAF70E-7640-4611-A9E6-16C6CAFB169E}"/>
                    </a:ext>
                  </a:extLst>
                </p:cNvPr>
                <p:cNvPicPr/>
                <p:nvPr/>
              </p:nvPicPr>
              <p:blipFill>
                <a:blip r:embed="rId26"/>
                <a:stretch>
                  <a:fillRect/>
                </a:stretch>
              </p:blipFill>
              <p:spPr>
                <a:xfrm>
                  <a:off x="6456123" y="3246944"/>
                  <a:ext cx="1125360" cy="5976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27">
              <p14:nvContentPartPr>
                <p14:cNvPr id="33" name="Ink 32">
                  <a:extLst>
                    <a:ext uri="{FF2B5EF4-FFF2-40B4-BE49-F238E27FC236}">
                      <a16:creationId xmlns:a16="http://schemas.microsoft.com/office/drawing/2014/main" id="{CB9AA110-91C2-4C79-8AFD-D0B81B80ABC2}"/>
                    </a:ext>
                  </a:extLst>
                </p14:cNvPr>
                <p14:cNvContentPartPr/>
                <p14:nvPr/>
              </p14:nvContentPartPr>
              <p14:xfrm>
                <a:off x="7041843" y="3525224"/>
                <a:ext cx="801360" cy="383760"/>
              </p14:xfrm>
            </p:contentPart>
          </mc:Choice>
          <mc:Fallback xmlns="">
            <p:pic>
              <p:nvPicPr>
                <p:cNvPr id="33" name="Ink 32">
                  <a:extLst>
                    <a:ext uri="{FF2B5EF4-FFF2-40B4-BE49-F238E27FC236}">
                      <a16:creationId xmlns:a16="http://schemas.microsoft.com/office/drawing/2014/main" id="{CB9AA110-91C2-4C79-8AFD-D0B81B80ABC2}"/>
                    </a:ext>
                  </a:extLst>
                </p:cNvPr>
                <p:cNvPicPr/>
                <p:nvPr/>
              </p:nvPicPr>
              <p:blipFill>
                <a:blip r:embed="rId28"/>
                <a:stretch>
                  <a:fillRect/>
                </a:stretch>
              </p:blipFill>
              <p:spPr>
                <a:xfrm>
                  <a:off x="7024203" y="3507584"/>
                  <a:ext cx="837000" cy="4194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29">
              <p14:nvContentPartPr>
                <p14:cNvPr id="34" name="Ink 33">
                  <a:extLst>
                    <a:ext uri="{FF2B5EF4-FFF2-40B4-BE49-F238E27FC236}">
                      <a16:creationId xmlns:a16="http://schemas.microsoft.com/office/drawing/2014/main" id="{00727474-D178-45DC-9696-BF4E049B2BA6}"/>
                    </a:ext>
                  </a:extLst>
                </p14:cNvPr>
                <p14:cNvContentPartPr/>
                <p14:nvPr/>
              </p14:nvContentPartPr>
              <p14:xfrm>
                <a:off x="7311483" y="3631064"/>
                <a:ext cx="597240" cy="301320"/>
              </p14:xfrm>
            </p:contentPart>
          </mc:Choice>
          <mc:Fallback xmlns="">
            <p:pic>
              <p:nvPicPr>
                <p:cNvPr id="34" name="Ink 33">
                  <a:extLst>
                    <a:ext uri="{FF2B5EF4-FFF2-40B4-BE49-F238E27FC236}">
                      <a16:creationId xmlns:a16="http://schemas.microsoft.com/office/drawing/2014/main" id="{00727474-D178-45DC-9696-BF4E049B2BA6}"/>
                    </a:ext>
                  </a:extLst>
                </p:cNvPr>
                <p:cNvPicPr/>
                <p:nvPr/>
              </p:nvPicPr>
              <p:blipFill>
                <a:blip r:embed="rId30"/>
                <a:stretch>
                  <a:fillRect/>
                </a:stretch>
              </p:blipFill>
              <p:spPr>
                <a:xfrm>
                  <a:off x="7293483" y="3613064"/>
                  <a:ext cx="632880" cy="336960"/>
                </a:xfrm>
                <a:prstGeom prst="rect">
                  <a:avLst/>
                </a:prstGeom>
              </p:spPr>
            </p:pic>
          </mc:Fallback>
        </mc:AlternateContent>
      </p:grpSp>
      <p:grpSp>
        <p:nvGrpSpPr>
          <p:cNvPr id="48" name="Group 47">
            <a:extLst>
              <a:ext uri="{FF2B5EF4-FFF2-40B4-BE49-F238E27FC236}">
                <a16:creationId xmlns:a16="http://schemas.microsoft.com/office/drawing/2014/main" id="{B0448A20-433B-47E2-B5C8-A3089F3252AF}"/>
              </a:ext>
            </a:extLst>
          </p:cNvPr>
          <p:cNvGrpSpPr/>
          <p:nvPr/>
        </p:nvGrpSpPr>
        <p:grpSpPr>
          <a:xfrm>
            <a:off x="2505942" y="3552376"/>
            <a:ext cx="1678320" cy="51120"/>
            <a:chOff x="2105523" y="3349184"/>
            <a:chExt cx="1678320" cy="51120"/>
          </a:xfrm>
        </p:grpSpPr>
        <mc:AlternateContent xmlns:mc="http://schemas.openxmlformats.org/markup-compatibility/2006" xmlns:p14="http://schemas.microsoft.com/office/powerpoint/2010/main" xmlns:aink="http://schemas.microsoft.com/office/drawing/2016/ink">
          <mc:Choice Requires="p14 aink">
            <p:contentPart p14:bwMode="auto" r:id="rId31">
              <p14:nvContentPartPr>
                <p14:cNvPr id="46" name="Ink 45">
                  <a:extLst>
                    <a:ext uri="{FF2B5EF4-FFF2-40B4-BE49-F238E27FC236}">
                      <a16:creationId xmlns:a16="http://schemas.microsoft.com/office/drawing/2014/main" id="{14C10C1E-0396-4214-8415-A613E8858DFB}"/>
                    </a:ext>
                  </a:extLst>
                </p14:cNvPr>
                <p14:cNvContentPartPr/>
                <p14:nvPr/>
              </p14:nvContentPartPr>
              <p14:xfrm>
                <a:off x="2105523" y="3350984"/>
                <a:ext cx="732240" cy="49320"/>
              </p14:xfrm>
            </p:contentPart>
          </mc:Choice>
          <mc:Fallback xmlns="">
            <p:pic>
              <p:nvPicPr>
                <p:cNvPr id="46" name="Ink 45">
                  <a:extLst>
                    <a:ext uri="{FF2B5EF4-FFF2-40B4-BE49-F238E27FC236}">
                      <a16:creationId xmlns:a16="http://schemas.microsoft.com/office/drawing/2014/main" id="{14C10C1E-0396-4214-8415-A613E8858DFB}"/>
                    </a:ext>
                  </a:extLst>
                </p:cNvPr>
                <p:cNvPicPr/>
                <p:nvPr/>
              </p:nvPicPr>
              <p:blipFill>
                <a:blip r:embed="rId32"/>
                <a:stretch>
                  <a:fillRect/>
                </a:stretch>
              </p:blipFill>
              <p:spPr>
                <a:xfrm>
                  <a:off x="2087883" y="3333344"/>
                  <a:ext cx="767880" cy="8496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33">
              <p14:nvContentPartPr>
                <p14:cNvPr id="47" name="Ink 46">
                  <a:extLst>
                    <a:ext uri="{FF2B5EF4-FFF2-40B4-BE49-F238E27FC236}">
                      <a16:creationId xmlns:a16="http://schemas.microsoft.com/office/drawing/2014/main" id="{2D05E891-99DC-4AC9-9312-A2C155438405}"/>
                    </a:ext>
                  </a:extLst>
                </p14:cNvPr>
                <p14:cNvContentPartPr/>
                <p14:nvPr/>
              </p14:nvContentPartPr>
              <p14:xfrm>
                <a:off x="3003723" y="3349184"/>
                <a:ext cx="780120" cy="34560"/>
              </p14:xfrm>
            </p:contentPart>
          </mc:Choice>
          <mc:Fallback xmlns="">
            <p:pic>
              <p:nvPicPr>
                <p:cNvPr id="47" name="Ink 46">
                  <a:extLst>
                    <a:ext uri="{FF2B5EF4-FFF2-40B4-BE49-F238E27FC236}">
                      <a16:creationId xmlns:a16="http://schemas.microsoft.com/office/drawing/2014/main" id="{2D05E891-99DC-4AC9-9312-A2C155438405}"/>
                    </a:ext>
                  </a:extLst>
                </p:cNvPr>
                <p:cNvPicPr/>
                <p:nvPr/>
              </p:nvPicPr>
              <p:blipFill>
                <a:blip r:embed="rId34"/>
                <a:stretch>
                  <a:fillRect/>
                </a:stretch>
              </p:blipFill>
              <p:spPr>
                <a:xfrm>
                  <a:off x="2985723" y="3331184"/>
                  <a:ext cx="815760" cy="70200"/>
                </a:xfrm>
                <a:prstGeom prst="rect">
                  <a:avLst/>
                </a:prstGeom>
              </p:spPr>
            </p:pic>
          </mc:Fallback>
        </mc:AlternateContent>
      </p:grpSp>
      <mc:AlternateContent xmlns:mc="http://schemas.openxmlformats.org/markup-compatibility/2006" xmlns:p14="http://schemas.microsoft.com/office/powerpoint/2010/main" xmlns:aink="http://schemas.microsoft.com/office/drawing/2016/ink">
        <mc:Choice Requires="p14 aink">
          <p:contentPart p14:bwMode="auto" r:id="rId35">
            <p14:nvContentPartPr>
              <p14:cNvPr id="49" name="Ink 48">
                <a:extLst>
                  <a:ext uri="{FF2B5EF4-FFF2-40B4-BE49-F238E27FC236}">
                    <a16:creationId xmlns:a16="http://schemas.microsoft.com/office/drawing/2014/main" id="{9331318D-DC47-4FE0-920C-D42181F9CECC}"/>
                  </a:ext>
                </a:extLst>
              </p14:cNvPr>
              <p14:cNvContentPartPr/>
              <p14:nvPr/>
            </p14:nvContentPartPr>
            <p14:xfrm>
              <a:off x="5150502" y="1580296"/>
              <a:ext cx="15840" cy="38880"/>
            </p14:xfrm>
          </p:contentPart>
        </mc:Choice>
        <mc:Fallback xmlns="">
          <p:pic>
            <p:nvPicPr>
              <p:cNvPr id="49" name="Ink 48">
                <a:extLst>
                  <a:ext uri="{FF2B5EF4-FFF2-40B4-BE49-F238E27FC236}">
                    <a16:creationId xmlns:a16="http://schemas.microsoft.com/office/drawing/2014/main" id="{9331318D-DC47-4FE0-920C-D42181F9CECC}"/>
                  </a:ext>
                </a:extLst>
              </p:cNvPr>
              <p:cNvPicPr/>
              <p:nvPr/>
            </p:nvPicPr>
            <p:blipFill>
              <a:blip r:embed="rId36"/>
              <a:stretch>
                <a:fillRect/>
              </a:stretch>
            </p:blipFill>
            <p:spPr>
              <a:xfrm>
                <a:off x="5132862" y="1562656"/>
                <a:ext cx="51480" cy="74520"/>
              </a:xfrm>
              <a:prstGeom prst="rect">
                <a:avLst/>
              </a:prstGeom>
            </p:spPr>
          </p:pic>
        </mc:Fallback>
      </mc:AlternateContent>
      <p:grpSp>
        <p:nvGrpSpPr>
          <p:cNvPr id="53" name="Group 52">
            <a:extLst>
              <a:ext uri="{FF2B5EF4-FFF2-40B4-BE49-F238E27FC236}">
                <a16:creationId xmlns:a16="http://schemas.microsoft.com/office/drawing/2014/main" id="{4E57EED4-39B2-4405-983F-16114DF809AC}"/>
              </a:ext>
            </a:extLst>
          </p:cNvPr>
          <p:cNvGrpSpPr/>
          <p:nvPr/>
        </p:nvGrpSpPr>
        <p:grpSpPr>
          <a:xfrm>
            <a:off x="4927302" y="844096"/>
            <a:ext cx="2117880" cy="1634400"/>
            <a:chOff x="4526883" y="640904"/>
            <a:chExt cx="2117880" cy="1634400"/>
          </a:xfrm>
        </p:grpSpPr>
        <mc:AlternateContent xmlns:mc="http://schemas.openxmlformats.org/markup-compatibility/2006" xmlns:p14="http://schemas.microsoft.com/office/powerpoint/2010/main" xmlns:aink="http://schemas.microsoft.com/office/drawing/2016/ink">
          <mc:Choice Requires="p14 aink">
            <p:contentPart p14:bwMode="auto" r:id="rId37">
              <p14:nvContentPartPr>
                <p14:cNvPr id="36" name="Ink 35">
                  <a:extLst>
                    <a:ext uri="{FF2B5EF4-FFF2-40B4-BE49-F238E27FC236}">
                      <a16:creationId xmlns:a16="http://schemas.microsoft.com/office/drawing/2014/main" id="{41314150-D7F8-43F7-8E99-BAF34C7BCF8D}"/>
                    </a:ext>
                  </a:extLst>
                </p14:cNvPr>
                <p14:cNvContentPartPr/>
                <p14:nvPr/>
              </p14:nvContentPartPr>
              <p14:xfrm>
                <a:off x="4538763" y="1611824"/>
                <a:ext cx="153000" cy="301680"/>
              </p14:xfrm>
            </p:contentPart>
          </mc:Choice>
          <mc:Fallback xmlns="">
            <p:pic>
              <p:nvPicPr>
                <p:cNvPr id="36" name="Ink 35">
                  <a:extLst>
                    <a:ext uri="{FF2B5EF4-FFF2-40B4-BE49-F238E27FC236}">
                      <a16:creationId xmlns:a16="http://schemas.microsoft.com/office/drawing/2014/main" id="{41314150-D7F8-43F7-8E99-BAF34C7BCF8D}"/>
                    </a:ext>
                  </a:extLst>
                </p:cNvPr>
                <p:cNvPicPr/>
                <p:nvPr/>
              </p:nvPicPr>
              <p:blipFill>
                <a:blip r:embed="rId38"/>
                <a:stretch>
                  <a:fillRect/>
                </a:stretch>
              </p:blipFill>
              <p:spPr>
                <a:xfrm>
                  <a:off x="4520763" y="1593824"/>
                  <a:ext cx="188640" cy="33732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39">
              <p14:nvContentPartPr>
                <p14:cNvPr id="37" name="Ink 36">
                  <a:extLst>
                    <a:ext uri="{FF2B5EF4-FFF2-40B4-BE49-F238E27FC236}">
                      <a16:creationId xmlns:a16="http://schemas.microsoft.com/office/drawing/2014/main" id="{CC351D88-E7DF-403C-A723-3A6ED97AFF7E}"/>
                    </a:ext>
                  </a:extLst>
                </p14:cNvPr>
                <p14:cNvContentPartPr/>
                <p14:nvPr/>
              </p14:nvContentPartPr>
              <p14:xfrm>
                <a:off x="4597803" y="1436864"/>
                <a:ext cx="278640" cy="458280"/>
              </p14:xfrm>
            </p:contentPart>
          </mc:Choice>
          <mc:Fallback xmlns="">
            <p:pic>
              <p:nvPicPr>
                <p:cNvPr id="37" name="Ink 36">
                  <a:extLst>
                    <a:ext uri="{FF2B5EF4-FFF2-40B4-BE49-F238E27FC236}">
                      <a16:creationId xmlns:a16="http://schemas.microsoft.com/office/drawing/2014/main" id="{CC351D88-E7DF-403C-A723-3A6ED97AFF7E}"/>
                    </a:ext>
                  </a:extLst>
                </p:cNvPr>
                <p:cNvPicPr/>
                <p:nvPr/>
              </p:nvPicPr>
              <p:blipFill>
                <a:blip r:embed="rId40"/>
                <a:stretch>
                  <a:fillRect/>
                </a:stretch>
              </p:blipFill>
              <p:spPr>
                <a:xfrm>
                  <a:off x="4579803" y="1419224"/>
                  <a:ext cx="314280" cy="49392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41">
              <p14:nvContentPartPr>
                <p14:cNvPr id="38" name="Ink 37">
                  <a:extLst>
                    <a:ext uri="{FF2B5EF4-FFF2-40B4-BE49-F238E27FC236}">
                      <a16:creationId xmlns:a16="http://schemas.microsoft.com/office/drawing/2014/main" id="{ADD8B800-F4B8-46EF-9175-C66F24284009}"/>
                    </a:ext>
                  </a:extLst>
                </p14:cNvPr>
                <p14:cNvContentPartPr/>
                <p14:nvPr/>
              </p14:nvContentPartPr>
              <p14:xfrm>
                <a:off x="4526883" y="1521464"/>
                <a:ext cx="412920" cy="311040"/>
              </p14:xfrm>
            </p:contentPart>
          </mc:Choice>
          <mc:Fallback xmlns="">
            <p:pic>
              <p:nvPicPr>
                <p:cNvPr id="38" name="Ink 37">
                  <a:extLst>
                    <a:ext uri="{FF2B5EF4-FFF2-40B4-BE49-F238E27FC236}">
                      <a16:creationId xmlns:a16="http://schemas.microsoft.com/office/drawing/2014/main" id="{ADD8B800-F4B8-46EF-9175-C66F24284009}"/>
                    </a:ext>
                  </a:extLst>
                </p:cNvPr>
                <p:cNvPicPr/>
                <p:nvPr/>
              </p:nvPicPr>
              <p:blipFill>
                <a:blip r:embed="rId42"/>
                <a:stretch>
                  <a:fillRect/>
                </a:stretch>
              </p:blipFill>
              <p:spPr>
                <a:xfrm>
                  <a:off x="4508883" y="1503824"/>
                  <a:ext cx="448560" cy="34668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43">
              <p14:nvContentPartPr>
                <p14:cNvPr id="39" name="Ink 38">
                  <a:extLst>
                    <a:ext uri="{FF2B5EF4-FFF2-40B4-BE49-F238E27FC236}">
                      <a16:creationId xmlns:a16="http://schemas.microsoft.com/office/drawing/2014/main" id="{6A3000DC-7B35-4FF3-B3BD-C59CBC848203}"/>
                    </a:ext>
                  </a:extLst>
                </p14:cNvPr>
                <p14:cNvContentPartPr/>
                <p14:nvPr/>
              </p14:nvContentPartPr>
              <p14:xfrm>
                <a:off x="4992003" y="1427504"/>
                <a:ext cx="324360" cy="573120"/>
              </p14:xfrm>
            </p:contentPart>
          </mc:Choice>
          <mc:Fallback xmlns="">
            <p:pic>
              <p:nvPicPr>
                <p:cNvPr id="39" name="Ink 38">
                  <a:extLst>
                    <a:ext uri="{FF2B5EF4-FFF2-40B4-BE49-F238E27FC236}">
                      <a16:creationId xmlns:a16="http://schemas.microsoft.com/office/drawing/2014/main" id="{6A3000DC-7B35-4FF3-B3BD-C59CBC848203}"/>
                    </a:ext>
                  </a:extLst>
                </p:cNvPr>
                <p:cNvPicPr/>
                <p:nvPr/>
              </p:nvPicPr>
              <p:blipFill>
                <a:blip r:embed="rId44"/>
                <a:stretch>
                  <a:fillRect/>
                </a:stretch>
              </p:blipFill>
              <p:spPr>
                <a:xfrm>
                  <a:off x="4974363" y="1409504"/>
                  <a:ext cx="360000" cy="60876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45">
              <p14:nvContentPartPr>
                <p14:cNvPr id="40" name="Ink 39">
                  <a:extLst>
                    <a:ext uri="{FF2B5EF4-FFF2-40B4-BE49-F238E27FC236}">
                      <a16:creationId xmlns:a16="http://schemas.microsoft.com/office/drawing/2014/main" id="{770A8F0E-F5D0-458C-8BDE-616B5438DA6C}"/>
                    </a:ext>
                  </a:extLst>
                </p14:cNvPr>
                <p14:cNvContentPartPr/>
                <p14:nvPr/>
              </p14:nvContentPartPr>
              <p14:xfrm>
                <a:off x="4952763" y="859784"/>
                <a:ext cx="890280" cy="618840"/>
              </p14:xfrm>
            </p:contentPart>
          </mc:Choice>
          <mc:Fallback xmlns="">
            <p:pic>
              <p:nvPicPr>
                <p:cNvPr id="40" name="Ink 39">
                  <a:extLst>
                    <a:ext uri="{FF2B5EF4-FFF2-40B4-BE49-F238E27FC236}">
                      <a16:creationId xmlns:a16="http://schemas.microsoft.com/office/drawing/2014/main" id="{770A8F0E-F5D0-458C-8BDE-616B5438DA6C}"/>
                    </a:ext>
                  </a:extLst>
                </p:cNvPr>
                <p:cNvPicPr/>
                <p:nvPr/>
              </p:nvPicPr>
              <p:blipFill>
                <a:blip r:embed="rId46"/>
                <a:stretch>
                  <a:fillRect/>
                </a:stretch>
              </p:blipFill>
              <p:spPr>
                <a:xfrm>
                  <a:off x="4935123" y="842144"/>
                  <a:ext cx="925920" cy="65448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47">
              <p14:nvContentPartPr>
                <p14:cNvPr id="41" name="Ink 40">
                  <a:extLst>
                    <a:ext uri="{FF2B5EF4-FFF2-40B4-BE49-F238E27FC236}">
                      <a16:creationId xmlns:a16="http://schemas.microsoft.com/office/drawing/2014/main" id="{70B0A7B3-E333-49DD-9C21-B6B869B44234}"/>
                    </a:ext>
                  </a:extLst>
                </p14:cNvPr>
                <p14:cNvContentPartPr/>
                <p14:nvPr/>
              </p14:nvContentPartPr>
              <p14:xfrm>
                <a:off x="5479083" y="640904"/>
                <a:ext cx="389520" cy="417600"/>
              </p14:xfrm>
            </p:contentPart>
          </mc:Choice>
          <mc:Fallback xmlns="">
            <p:pic>
              <p:nvPicPr>
                <p:cNvPr id="41" name="Ink 40">
                  <a:extLst>
                    <a:ext uri="{FF2B5EF4-FFF2-40B4-BE49-F238E27FC236}">
                      <a16:creationId xmlns:a16="http://schemas.microsoft.com/office/drawing/2014/main" id="{70B0A7B3-E333-49DD-9C21-B6B869B44234}"/>
                    </a:ext>
                  </a:extLst>
                </p:cNvPr>
                <p:cNvPicPr/>
                <p:nvPr/>
              </p:nvPicPr>
              <p:blipFill>
                <a:blip r:embed="rId48"/>
                <a:stretch>
                  <a:fillRect/>
                </a:stretch>
              </p:blipFill>
              <p:spPr>
                <a:xfrm>
                  <a:off x="5461443" y="623264"/>
                  <a:ext cx="425160" cy="45324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49">
              <p14:nvContentPartPr>
                <p14:cNvPr id="43" name="Ink 42">
                  <a:extLst>
                    <a:ext uri="{FF2B5EF4-FFF2-40B4-BE49-F238E27FC236}">
                      <a16:creationId xmlns:a16="http://schemas.microsoft.com/office/drawing/2014/main" id="{862E2D98-4CA3-45B6-9497-44ED902137E0}"/>
                    </a:ext>
                  </a:extLst>
                </p14:cNvPr>
                <p14:cNvContentPartPr/>
                <p14:nvPr/>
              </p14:nvContentPartPr>
              <p14:xfrm>
                <a:off x="4949523" y="1989824"/>
                <a:ext cx="298440" cy="285480"/>
              </p14:xfrm>
            </p:contentPart>
          </mc:Choice>
          <mc:Fallback xmlns="">
            <p:pic>
              <p:nvPicPr>
                <p:cNvPr id="43" name="Ink 42">
                  <a:extLst>
                    <a:ext uri="{FF2B5EF4-FFF2-40B4-BE49-F238E27FC236}">
                      <a16:creationId xmlns:a16="http://schemas.microsoft.com/office/drawing/2014/main" id="{862E2D98-4CA3-45B6-9497-44ED902137E0}"/>
                    </a:ext>
                  </a:extLst>
                </p:cNvPr>
                <p:cNvPicPr/>
                <p:nvPr/>
              </p:nvPicPr>
              <p:blipFill>
                <a:blip r:embed="rId50"/>
                <a:stretch>
                  <a:fillRect/>
                </a:stretch>
              </p:blipFill>
              <p:spPr>
                <a:xfrm>
                  <a:off x="4931523" y="1972184"/>
                  <a:ext cx="334080" cy="32112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51">
              <p14:nvContentPartPr>
                <p14:cNvPr id="44" name="Ink 43">
                  <a:extLst>
                    <a:ext uri="{FF2B5EF4-FFF2-40B4-BE49-F238E27FC236}">
                      <a16:creationId xmlns:a16="http://schemas.microsoft.com/office/drawing/2014/main" id="{5B7B5FEB-E570-4270-92B5-F48258FBF260}"/>
                    </a:ext>
                  </a:extLst>
                </p14:cNvPr>
                <p14:cNvContentPartPr/>
                <p14:nvPr/>
              </p14:nvContentPartPr>
              <p14:xfrm>
                <a:off x="5250483" y="1384664"/>
                <a:ext cx="761400" cy="689760"/>
              </p14:xfrm>
            </p:contentPart>
          </mc:Choice>
          <mc:Fallback xmlns="">
            <p:pic>
              <p:nvPicPr>
                <p:cNvPr id="44" name="Ink 43">
                  <a:extLst>
                    <a:ext uri="{FF2B5EF4-FFF2-40B4-BE49-F238E27FC236}">
                      <a16:creationId xmlns:a16="http://schemas.microsoft.com/office/drawing/2014/main" id="{5B7B5FEB-E570-4270-92B5-F48258FBF260}"/>
                    </a:ext>
                  </a:extLst>
                </p:cNvPr>
                <p:cNvPicPr/>
                <p:nvPr/>
              </p:nvPicPr>
              <p:blipFill>
                <a:blip r:embed="rId52"/>
                <a:stretch>
                  <a:fillRect/>
                </a:stretch>
              </p:blipFill>
              <p:spPr>
                <a:xfrm>
                  <a:off x="5232843" y="1366664"/>
                  <a:ext cx="797040" cy="7254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53">
              <p14:nvContentPartPr>
                <p14:cNvPr id="51" name="Ink 50">
                  <a:extLst>
                    <a:ext uri="{FF2B5EF4-FFF2-40B4-BE49-F238E27FC236}">
                      <a16:creationId xmlns:a16="http://schemas.microsoft.com/office/drawing/2014/main" id="{D37E8CB0-FFD6-489F-AD4A-B6DDBB17226F}"/>
                    </a:ext>
                  </a:extLst>
                </p14:cNvPr>
                <p14:cNvContentPartPr/>
                <p14:nvPr/>
              </p14:nvContentPartPr>
              <p14:xfrm>
                <a:off x="5948883" y="1015664"/>
                <a:ext cx="695880" cy="623520"/>
              </p14:xfrm>
            </p:contentPart>
          </mc:Choice>
          <mc:Fallback xmlns="">
            <p:pic>
              <p:nvPicPr>
                <p:cNvPr id="51" name="Ink 50">
                  <a:extLst>
                    <a:ext uri="{FF2B5EF4-FFF2-40B4-BE49-F238E27FC236}">
                      <a16:creationId xmlns:a16="http://schemas.microsoft.com/office/drawing/2014/main" id="{D37E8CB0-FFD6-489F-AD4A-B6DDBB17226F}"/>
                    </a:ext>
                  </a:extLst>
                </p:cNvPr>
                <p:cNvPicPr/>
                <p:nvPr/>
              </p:nvPicPr>
              <p:blipFill>
                <a:blip r:embed="rId54"/>
                <a:stretch>
                  <a:fillRect/>
                </a:stretch>
              </p:blipFill>
              <p:spPr>
                <a:xfrm>
                  <a:off x="5931243" y="998024"/>
                  <a:ext cx="731520" cy="65916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55">
              <p14:nvContentPartPr>
                <p14:cNvPr id="52" name="Ink 51">
                  <a:extLst>
                    <a:ext uri="{FF2B5EF4-FFF2-40B4-BE49-F238E27FC236}">
                      <a16:creationId xmlns:a16="http://schemas.microsoft.com/office/drawing/2014/main" id="{2BFC13E0-EF77-4DAB-91FD-4EC6154848BD}"/>
                    </a:ext>
                  </a:extLst>
                </p14:cNvPr>
                <p14:cNvContentPartPr/>
                <p14:nvPr/>
              </p14:nvContentPartPr>
              <p14:xfrm>
                <a:off x="5904603" y="1224104"/>
                <a:ext cx="5760" cy="4680"/>
              </p14:xfrm>
            </p:contentPart>
          </mc:Choice>
          <mc:Fallback xmlns="">
            <p:pic>
              <p:nvPicPr>
                <p:cNvPr id="52" name="Ink 51">
                  <a:extLst>
                    <a:ext uri="{FF2B5EF4-FFF2-40B4-BE49-F238E27FC236}">
                      <a16:creationId xmlns:a16="http://schemas.microsoft.com/office/drawing/2014/main" id="{2BFC13E0-EF77-4DAB-91FD-4EC6154848BD}"/>
                    </a:ext>
                  </a:extLst>
                </p:cNvPr>
                <p:cNvPicPr/>
                <p:nvPr/>
              </p:nvPicPr>
              <p:blipFill>
                <a:blip r:embed="rId56"/>
                <a:stretch>
                  <a:fillRect/>
                </a:stretch>
              </p:blipFill>
              <p:spPr>
                <a:xfrm>
                  <a:off x="5886603" y="1206464"/>
                  <a:ext cx="41400" cy="40320"/>
                </a:xfrm>
                <a:prstGeom prst="rect">
                  <a:avLst/>
                </a:prstGeom>
              </p:spPr>
            </p:pic>
          </mc:Fallback>
        </mc:AlternateContent>
      </p:grpSp>
      <p:sp>
        <p:nvSpPr>
          <p:cNvPr id="54" name="Slide Number Placeholder 53">
            <a:extLst>
              <a:ext uri="{FF2B5EF4-FFF2-40B4-BE49-F238E27FC236}">
                <a16:creationId xmlns:a16="http://schemas.microsoft.com/office/drawing/2014/main" id="{7AF8BACD-309A-48B0-ACEC-10AD7CC8EEDC}"/>
              </a:ext>
            </a:extLst>
          </p:cNvPr>
          <p:cNvSpPr>
            <a:spLocks noGrp="1"/>
          </p:cNvSpPr>
          <p:nvPr>
            <p:ph type="sldNum" sz="quarter" idx="12"/>
          </p:nvPr>
        </p:nvSpPr>
        <p:spPr/>
        <p:txBody>
          <a:bodyPr/>
          <a:lstStyle/>
          <a:p>
            <a:fld id="{6B1FD587-4C10-4A03-9EAC-84D47CE8D42F}" type="slidenum">
              <a:rPr lang="en-GB" smtClean="0"/>
              <a:t>9</a:t>
            </a:fld>
            <a:endParaRPr lang="en-GB" dirty="0"/>
          </a:p>
        </p:txBody>
      </p:sp>
    </p:spTree>
    <p:extLst>
      <p:ext uri="{BB962C8B-B14F-4D97-AF65-F5344CB8AC3E}">
        <p14:creationId xmlns:p14="http://schemas.microsoft.com/office/powerpoint/2010/main" val="39375458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Parallax">
  <a:themeElements>
    <a:clrScheme name="Parallax">
      <a:dk1>
        <a:srgbClr val="000000"/>
      </a:dk1>
      <a:lt1>
        <a:srgbClr val="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4489</TotalTime>
  <Words>1047</Words>
  <Application>Microsoft Office PowerPoint</Application>
  <PresentationFormat>Widescreen</PresentationFormat>
  <Paragraphs>87</Paragraphs>
  <Slides>17</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17</vt:i4>
      </vt:variant>
    </vt:vector>
  </HeadingPairs>
  <TitlesOfParts>
    <vt:vector size="24" baseType="lpstr">
      <vt:lpstr>Arial</vt:lpstr>
      <vt:lpstr>Calibri</vt:lpstr>
      <vt:lpstr>Corbel</vt:lpstr>
      <vt:lpstr>craft_gothic_boldcondensed</vt:lpstr>
      <vt:lpstr>Slack-Lato</vt:lpstr>
      <vt:lpstr>Parallax</vt:lpstr>
      <vt:lpstr>1_Parallax</vt:lpstr>
      <vt:lpstr>Zühlke  Tech 4 Good: Kickoff Sprint</vt:lpstr>
      <vt:lpstr>Susan Luebke  Hello – my name is Susan. I have an MSW, MBA and 15 years’ experience as an innovative consumer Insights and brand marketing professional with project, agency and stakeholder management expertise with LG, Bacardi, Grace Kennedy, BP and LucasArts, to name a few   Experience with Python, SQL, PowerBI, Tableau, Google Analytics; and received awards for product design  COVID-19 provided me with an opportunity to upskill and pursue a career switch with a greater emphasis on solution-based programming; something I’ve been interested in doing since writing my first iPhone app several years ago </vt:lpstr>
      <vt:lpstr>Introduction &amp; Processes</vt:lpstr>
      <vt:lpstr>Sunny Walk*</vt:lpstr>
      <vt:lpstr>PowerPoint Presentation</vt:lpstr>
      <vt:lpstr>Sriranjini Srinivasa  Masters Degree in Computer Applications Around 7 years of work experience as a Techno-Functional Consultant for ERP and RDBMS  Fair knowledge of Asp.Net, C#, Java  Worked with clients like Woolworths, Acer, Eaton Always open to learn new technologies </vt:lpstr>
      <vt:lpstr>Mind Mapping with Miro</vt:lpstr>
      <vt:lpstr>PowerPoint Presentation</vt:lpstr>
      <vt:lpstr>PowerPoint Presentation</vt:lpstr>
      <vt:lpstr>Ciaran Cullen Previous experience: 2 year accelerated BSc Games Programming course, 8 weeks of C#sdet training and a little work experience in a Telemarketer company  Previous Projects: LDAP server syncing, Text based, 2D, 3D and VR games, Testing OpenWeatherMapAPI, Testing websites  Tools/Libarys learned: for C++: SDL, SDL_net and Opengl using visual studio 2017  For C#: Unity, Nunit, SpecFlow and Selenium  I have done very small projects using ASP.net, XAML and SQL servers. Self learning: Appium (mobile testing)  Learning from Tec Returners: Java and JavaScript and much more!  </vt:lpstr>
      <vt:lpstr>Minimum Viable Product (MVP)</vt:lpstr>
      <vt:lpstr>Wireframing – First Drafts</vt:lpstr>
      <vt:lpstr>Wireframing – First Drafts</vt:lpstr>
      <vt:lpstr>Wireframing – First Drafts</vt:lpstr>
      <vt:lpstr>Marius Grigore  BSc in Computer Science  4 years of commercial technical experience   - Created internal automation tools (Python, Java, Matlab, VB)   - Offered technical and process support for a team of 20 people   - Worked on engine control projects for Renault and Nissan  I have a real interest in everything related to technology </vt:lpstr>
      <vt:lpstr>Tech Stack  and Tools</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Susan Luebke</dc:creator>
  <cp:lastModifiedBy>Susan Luebke</cp:lastModifiedBy>
  <cp:revision>58</cp:revision>
  <dcterms:created xsi:type="dcterms:W3CDTF">2021-03-14T19:46:28Z</dcterms:created>
  <dcterms:modified xsi:type="dcterms:W3CDTF">2021-03-18T14:33:27Z</dcterms:modified>
</cp:coreProperties>
</file>

<file path=docProps/thumbnail.jpeg>
</file>